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3" r:id="rId2"/>
  </p:sldMasterIdLst>
  <p:notesMasterIdLst>
    <p:notesMasterId r:id="rId23"/>
  </p:notesMasterIdLst>
  <p:sldIdLst>
    <p:sldId id="256" r:id="rId3"/>
    <p:sldId id="357" r:id="rId4"/>
    <p:sldId id="359" r:id="rId5"/>
    <p:sldId id="360" r:id="rId6"/>
    <p:sldId id="361" r:id="rId7"/>
    <p:sldId id="355" r:id="rId8"/>
    <p:sldId id="356" r:id="rId9"/>
    <p:sldId id="258" r:id="rId10"/>
    <p:sldId id="259" r:id="rId11"/>
    <p:sldId id="263" r:id="rId12"/>
    <p:sldId id="265" r:id="rId13"/>
    <p:sldId id="266" r:id="rId14"/>
    <p:sldId id="267" r:id="rId15"/>
    <p:sldId id="268" r:id="rId16"/>
    <p:sldId id="269" r:id="rId17"/>
    <p:sldId id="270" r:id="rId18"/>
    <p:sldId id="271" r:id="rId19"/>
    <p:sldId id="272" r:id="rId20"/>
    <p:sldId id="276" r:id="rId21"/>
    <p:sldId id="358"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stin Ales" initials="JA"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9252"/>
  </p:normalViewPr>
  <p:slideViewPr>
    <p:cSldViewPr snapToGrid="0" snapToObjects="1">
      <p:cViewPr varScale="1">
        <p:scale>
          <a:sx n="61" d="100"/>
          <a:sy n="61" d="100"/>
        </p:scale>
        <p:origin x="293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2" name="Shape 222"/>
          <p:cNvSpPr>
            <a:spLocks noGrp="1" noRot="1" noChangeAspect="1"/>
          </p:cNvSpPr>
          <p:nvPr>
            <p:ph type="sldImg"/>
          </p:nvPr>
        </p:nvSpPr>
        <p:spPr>
          <a:xfrm>
            <a:off x="1143000" y="685800"/>
            <a:ext cx="4572000" cy="3429000"/>
          </a:xfrm>
          <a:prstGeom prst="rect">
            <a:avLst/>
          </a:prstGeom>
        </p:spPr>
        <p:txBody>
          <a:bodyPr/>
          <a:lstStyle/>
          <a:p>
            <a:endParaRPr/>
          </a:p>
        </p:txBody>
      </p:sp>
      <p:sp>
        <p:nvSpPr>
          <p:cNvPr id="223" name="Shape 22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a:ea typeface="Avenir"/>
        <a:cs typeface="Avenir"/>
        <a:sym typeface="Avenir Roman"/>
      </a:defRPr>
    </a:lvl1pPr>
    <a:lvl2pPr indent="228600" defTabSz="457200" latinLnBrk="0">
      <a:lnSpc>
        <a:spcPct val="125000"/>
      </a:lnSpc>
      <a:defRPr sz="2400">
        <a:latin typeface="Avenir"/>
        <a:ea typeface="Avenir"/>
        <a:cs typeface="Avenir"/>
        <a:sym typeface="Avenir Roman"/>
      </a:defRPr>
    </a:lvl2pPr>
    <a:lvl3pPr indent="457200" defTabSz="457200" latinLnBrk="0">
      <a:lnSpc>
        <a:spcPct val="125000"/>
      </a:lnSpc>
      <a:defRPr sz="2400">
        <a:latin typeface="Avenir"/>
        <a:ea typeface="Avenir"/>
        <a:cs typeface="Avenir"/>
        <a:sym typeface="Avenir Roman"/>
      </a:defRPr>
    </a:lvl3pPr>
    <a:lvl4pPr indent="685800" defTabSz="457200" latinLnBrk="0">
      <a:lnSpc>
        <a:spcPct val="125000"/>
      </a:lnSpc>
      <a:defRPr sz="2400">
        <a:latin typeface="Avenir"/>
        <a:ea typeface="Avenir"/>
        <a:cs typeface="Avenir"/>
        <a:sym typeface="Avenir Roman"/>
      </a:defRPr>
    </a:lvl4pPr>
    <a:lvl5pPr indent="914400" defTabSz="457200" latinLnBrk="0">
      <a:lnSpc>
        <a:spcPct val="125000"/>
      </a:lnSpc>
      <a:defRPr sz="2400">
        <a:latin typeface="Avenir"/>
        <a:ea typeface="Avenir"/>
        <a:cs typeface="Avenir"/>
        <a:sym typeface="Avenir Roman"/>
      </a:defRPr>
    </a:lvl5pPr>
    <a:lvl6pPr indent="1143000" defTabSz="457200" latinLnBrk="0">
      <a:lnSpc>
        <a:spcPct val="125000"/>
      </a:lnSpc>
      <a:defRPr sz="2400">
        <a:latin typeface="Avenir"/>
        <a:ea typeface="Avenir"/>
        <a:cs typeface="Avenir"/>
        <a:sym typeface="Avenir Roman"/>
      </a:defRPr>
    </a:lvl6pPr>
    <a:lvl7pPr indent="1371600" defTabSz="457200" latinLnBrk="0">
      <a:lnSpc>
        <a:spcPct val="125000"/>
      </a:lnSpc>
      <a:defRPr sz="2400">
        <a:latin typeface="Avenir"/>
        <a:ea typeface="Avenir"/>
        <a:cs typeface="Avenir"/>
        <a:sym typeface="Avenir Roman"/>
      </a:defRPr>
    </a:lvl7pPr>
    <a:lvl8pPr indent="1600200" defTabSz="457200" latinLnBrk="0">
      <a:lnSpc>
        <a:spcPct val="125000"/>
      </a:lnSpc>
      <a:defRPr sz="2400">
        <a:latin typeface="Avenir"/>
        <a:ea typeface="Avenir"/>
        <a:cs typeface="Avenir"/>
        <a:sym typeface="Avenir Roman"/>
      </a:defRPr>
    </a:lvl8pPr>
    <a:lvl9pPr indent="1828800" defTabSz="457200" latinLnBrk="0">
      <a:lnSpc>
        <a:spcPct val="125000"/>
      </a:lnSpc>
      <a:defRPr sz="2400">
        <a:latin typeface="Avenir"/>
        <a:ea typeface="Avenir"/>
        <a:cs typeface="Avenir"/>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rewconway.com/zia/2013/3/26/the-data-science-venn-diagra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9106a2f7d_7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9106a2f7d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Just the slide itself</a:t>
            </a:r>
            <a:endParaRPr/>
          </a:p>
        </p:txBody>
      </p:sp>
    </p:spTree>
    <p:extLst>
      <p:ext uri="{BB962C8B-B14F-4D97-AF65-F5344CB8AC3E}">
        <p14:creationId xmlns:p14="http://schemas.microsoft.com/office/powerpoint/2010/main" val="263199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9bc4073b9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9bc4073b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source: </a:t>
            </a:r>
            <a:r>
              <a:rPr lang="en" u="sng" dirty="0">
                <a:solidFill>
                  <a:schemeClr val="hlink"/>
                </a:solidFill>
                <a:hlinkClick r:id="rId3"/>
              </a:rPr>
              <a:t>http://drewconway.com/zia/2013/3/26/the-data-science-venn-diagram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sz="900" dirty="0">
                <a:solidFill>
                  <a:srgbClr val="777777"/>
                </a:solidFill>
                <a:highlight>
                  <a:srgbClr val="FFFFFF"/>
                </a:highlight>
                <a:latin typeface="Verdana"/>
                <a:ea typeface="Verdana"/>
                <a:cs typeface="Verdana"/>
                <a:sym typeface="Verdana"/>
              </a:rPr>
              <a:t>Just having domain and statistics knowledge is not enough. CS skills are needs to be able to do powerful things technology allows us to do. </a:t>
            </a:r>
            <a:endParaRPr sz="900" dirty="0">
              <a:solidFill>
                <a:srgbClr val="777777"/>
              </a:solidFill>
              <a:highlight>
                <a:srgbClr val="FFFFFF"/>
              </a:highlight>
              <a:latin typeface="Verdana"/>
              <a:ea typeface="Verdana"/>
              <a:cs typeface="Verdana"/>
              <a:sym typeface="Verdana"/>
            </a:endParaRPr>
          </a:p>
          <a:p>
            <a:pPr marL="0" lvl="0" indent="0" algn="l" rtl="0">
              <a:spcBef>
                <a:spcPts val="0"/>
              </a:spcBef>
              <a:spcAft>
                <a:spcPts val="0"/>
              </a:spcAft>
              <a:buNone/>
            </a:pPr>
            <a:endParaRPr sz="900" dirty="0">
              <a:solidFill>
                <a:srgbClr val="777777"/>
              </a:solidFill>
              <a:highlight>
                <a:srgbClr val="FFFFFF"/>
              </a:highlight>
              <a:latin typeface="Verdana"/>
              <a:ea typeface="Verdana"/>
              <a:cs typeface="Verdana"/>
              <a:sym typeface="Verdana"/>
            </a:endParaRPr>
          </a:p>
          <a:p>
            <a:pPr marL="0" lvl="0" indent="0" algn="l" rtl="0">
              <a:spcBef>
                <a:spcPts val="0"/>
              </a:spcBef>
              <a:spcAft>
                <a:spcPts val="0"/>
              </a:spcAft>
              <a:buNone/>
            </a:pPr>
            <a:r>
              <a:rPr lang="en" sz="900" dirty="0">
                <a:solidFill>
                  <a:srgbClr val="777777"/>
                </a:solidFill>
                <a:highlight>
                  <a:srgbClr val="FFFFFF"/>
                </a:highlight>
                <a:latin typeface="Verdana"/>
                <a:ea typeface="Verdana"/>
                <a:cs typeface="Verdana"/>
                <a:sym typeface="Verdana"/>
              </a:rPr>
              <a:t>The intersection of CS and statistics can be called machine learning but not completely data science. A data scientist needs to ask and answer questions in a field and make inferences based on data. Just doing the math without the application in a domain is not data science. </a:t>
            </a:r>
            <a:endParaRPr sz="900" dirty="0">
              <a:solidFill>
                <a:srgbClr val="777777"/>
              </a:solidFill>
              <a:highlight>
                <a:srgbClr val="FFFFFF"/>
              </a:highlight>
              <a:latin typeface="Verdana"/>
              <a:ea typeface="Verdana"/>
              <a:cs typeface="Verdana"/>
              <a:sym typeface="Verdana"/>
            </a:endParaRPr>
          </a:p>
          <a:p>
            <a:pPr marL="0" lvl="0" indent="0" algn="l" rtl="0">
              <a:spcBef>
                <a:spcPts val="0"/>
              </a:spcBef>
              <a:spcAft>
                <a:spcPts val="0"/>
              </a:spcAft>
              <a:buNone/>
            </a:pPr>
            <a:endParaRPr sz="900" dirty="0">
              <a:solidFill>
                <a:srgbClr val="777777"/>
              </a:solidFill>
              <a:highlight>
                <a:srgbClr val="FFFFFF"/>
              </a:highlight>
              <a:latin typeface="Verdana"/>
              <a:ea typeface="Verdana"/>
              <a:cs typeface="Verdana"/>
              <a:sym typeface="Verdana"/>
            </a:endParaRPr>
          </a:p>
          <a:p>
            <a:pPr marL="0" lvl="0" indent="0" algn="l" rtl="0">
              <a:spcBef>
                <a:spcPts val="0"/>
              </a:spcBef>
              <a:spcAft>
                <a:spcPts val="0"/>
              </a:spcAft>
              <a:buNone/>
            </a:pPr>
            <a:r>
              <a:rPr lang="en" sz="900" dirty="0">
                <a:solidFill>
                  <a:srgbClr val="777777"/>
                </a:solidFill>
                <a:highlight>
                  <a:srgbClr val="FFFFFF"/>
                </a:highlight>
                <a:latin typeface="Verdana"/>
                <a:ea typeface="Verdana"/>
                <a:cs typeface="Verdana"/>
                <a:sym typeface="Verdana"/>
              </a:rPr>
              <a:t>The intersection of Computer Science and Domain Expertise is the area where you "know enough to be dangerous"  With domain expertise, you probably will know what you are looking for. You probably know enough CS to manipulate data and maybe even run a linear regression. But the issue is you might not know what the coefficients of the regression mean, or how valid your approach is. </a:t>
            </a:r>
            <a:endParaRPr sz="900" dirty="0">
              <a:solidFill>
                <a:srgbClr val="777777"/>
              </a:solidFill>
              <a:highlight>
                <a:srgbClr val="FFFFFF"/>
              </a:highlight>
              <a:latin typeface="Verdana"/>
              <a:ea typeface="Verdana"/>
              <a:cs typeface="Verdana"/>
              <a:sym typeface="Verdana"/>
            </a:endParaRPr>
          </a:p>
          <a:p>
            <a:pPr marL="0" lvl="0" indent="0" algn="l" rtl="0">
              <a:spcBef>
                <a:spcPts val="0"/>
              </a:spcBef>
              <a:spcAft>
                <a:spcPts val="0"/>
              </a:spcAft>
              <a:buNone/>
            </a:pPr>
            <a:endParaRPr sz="900" dirty="0">
              <a:solidFill>
                <a:srgbClr val="777777"/>
              </a:solidFill>
              <a:highlight>
                <a:srgbClr val="FFFFFF"/>
              </a:highlight>
              <a:latin typeface="Verdana"/>
              <a:ea typeface="Verdana"/>
              <a:cs typeface="Verdana"/>
              <a:sym typeface="Verdana"/>
            </a:endParaRPr>
          </a:p>
          <a:p>
            <a:pPr marL="0" lvl="0" indent="0" algn="l" rtl="0">
              <a:spcBef>
                <a:spcPts val="0"/>
              </a:spcBef>
              <a:spcAft>
                <a:spcPts val="0"/>
              </a:spcAft>
              <a:buNone/>
            </a:pPr>
            <a:r>
              <a:rPr lang="en" sz="900" dirty="0">
                <a:solidFill>
                  <a:srgbClr val="777777"/>
                </a:solidFill>
                <a:highlight>
                  <a:srgbClr val="FFFFFF"/>
                </a:highlight>
                <a:latin typeface="Verdana"/>
                <a:ea typeface="Verdana"/>
                <a:cs typeface="Verdana"/>
                <a:sym typeface="Verdana"/>
              </a:rPr>
              <a:t>It is the intersection of all 3 that is the interdisciplinary field of Data Science.</a:t>
            </a:r>
            <a:endParaRPr sz="900" dirty="0">
              <a:solidFill>
                <a:srgbClr val="777777"/>
              </a:solidFill>
              <a:highlight>
                <a:srgbClr val="FFFFFF"/>
              </a:highlight>
              <a:latin typeface="Verdana"/>
              <a:ea typeface="Verdana"/>
              <a:cs typeface="Verdana"/>
              <a:sym typeface="Verdana"/>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63049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9106a2f7d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9106a2f7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dirty="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9106a2f7d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89106a2f7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9106a2f7d_2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9106a2f7d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algn="ctr">
              <a:spcBef>
                <a:spcPts val="0"/>
              </a:spcBef>
              <a:defRPr sz="3200"/>
            </a:lvl1pPr>
            <a:lvl2pPr indent="228600" algn="ctr">
              <a:spcBef>
                <a:spcPts val="0"/>
              </a:spcBef>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21"/>
          </p:nvPr>
        </p:nvSpPr>
        <p:spPr>
          <a:xfrm>
            <a:off x="1270000" y="6362700"/>
            <a:ext cx="10464800" cy="469900"/>
          </a:xfrm>
          <a:prstGeom prst="rect">
            <a:avLst/>
          </a:prstGeom>
        </p:spPr>
        <p:txBody>
          <a:bodyPr anchor="t">
            <a:spAutoFit/>
          </a:bodyPr>
          <a:lstStyle>
            <a:lvl1pPr algn="ctr">
              <a:spcBef>
                <a:spcPts val="0"/>
              </a:spcBef>
              <a:defRPr sz="2400">
                <a:latin typeface="Helvetica"/>
                <a:ea typeface="Helvetica"/>
                <a:cs typeface="Helvetica"/>
                <a:sym typeface="Helvetica"/>
              </a:defRPr>
            </a:lvl1pPr>
          </a:lstStyle>
          <a:p>
            <a:r>
              <a:t>–Johnny Appleseed</a:t>
            </a:r>
          </a:p>
        </p:txBody>
      </p:sp>
      <p:sp>
        <p:nvSpPr>
          <p:cNvPr id="94" name="“Type a quote here.”"/>
          <p:cNvSpPr>
            <a:spLocks noGrp="1"/>
          </p:cNvSpPr>
          <p:nvPr>
            <p:ph type="body" sz="quarter" idx="22"/>
          </p:nvPr>
        </p:nvSpPr>
        <p:spPr>
          <a:xfrm>
            <a:off x="1270000" y="4267200"/>
            <a:ext cx="10464800" cy="685800"/>
          </a:xfrm>
          <a:prstGeom prst="rect">
            <a:avLst/>
          </a:prstGeom>
        </p:spPr>
        <p:txBody>
          <a:bodyPr>
            <a:spAutoFit/>
          </a:bodyPr>
          <a:lstStyle>
            <a:lvl1pPr algn="ctr">
              <a:spcBef>
                <a:spcPts val="0"/>
              </a:spcBef>
              <a:defRPr sz="3800"/>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812800" y="0"/>
            <a:ext cx="14622784"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26" name="Title Text"/>
          <p:cNvSpPr txBox="1">
            <a:spLocks noGrp="1"/>
          </p:cNvSpPr>
          <p:nvPr>
            <p:ph type="title"/>
          </p:nvPr>
        </p:nvSpPr>
        <p:spPr>
          <a:xfrm>
            <a:off x="650239" y="390596"/>
            <a:ext cx="11704322" cy="1625601"/>
          </a:xfrm>
          <a:prstGeom prst="rect">
            <a:avLst/>
          </a:prstGeom>
          <a:ln>
            <a:round/>
          </a:ln>
        </p:spPr>
        <p:txBody>
          <a:bodyPr lIns="54186" tIns="54186" rIns="54186" bIns="54186">
            <a:noAutofit/>
          </a:bodyPr>
          <a:lstStyle>
            <a:lvl1pPr defTabSz="457200">
              <a:defRPr sz="6200">
                <a:uFill>
                  <a:solidFill>
                    <a:srgbClr val="000000"/>
                  </a:solidFill>
                </a:uFill>
                <a:latin typeface="Calibri"/>
                <a:ea typeface="Calibri"/>
                <a:cs typeface="Calibri"/>
                <a:sym typeface="Calibri"/>
              </a:defRPr>
            </a:lvl1pPr>
          </a:lstStyle>
          <a:p>
            <a:r>
              <a:t>Title Text</a:t>
            </a:r>
          </a:p>
        </p:txBody>
      </p:sp>
      <p:sp>
        <p:nvSpPr>
          <p:cNvPr id="127" name="Body Level One…"/>
          <p:cNvSpPr txBox="1">
            <a:spLocks noGrp="1"/>
          </p:cNvSpPr>
          <p:nvPr>
            <p:ph type="body" idx="1"/>
          </p:nvPr>
        </p:nvSpPr>
        <p:spPr>
          <a:xfrm>
            <a:off x="650239" y="2275839"/>
            <a:ext cx="11704322" cy="6436926"/>
          </a:xfrm>
          <a:prstGeom prst="rect">
            <a:avLst/>
          </a:prstGeom>
          <a:ln>
            <a:round/>
          </a:ln>
        </p:spPr>
        <p:txBody>
          <a:bodyPr lIns="54186" tIns="54186" rIns="54186" bIns="54186" anchor="t">
            <a:noAutofit/>
          </a:bodyPr>
          <a:lstStyle>
            <a:lvl1pPr marL="471487" indent="-471487" defTabSz="457200">
              <a:spcBef>
                <a:spcPts val="700"/>
              </a:spcBef>
              <a:buClr>
                <a:srgbClr val="000000"/>
              </a:buClr>
              <a:buSzPct val="100000"/>
              <a:buFont typeface="Arial"/>
              <a:buChar char="•"/>
              <a:defRPr sz="4400">
                <a:uFill>
                  <a:solidFill>
                    <a:srgbClr val="000000"/>
                  </a:solidFill>
                </a:uFill>
                <a:latin typeface="Calibri"/>
                <a:ea typeface="Calibri"/>
                <a:cs typeface="Calibri"/>
                <a:sym typeface="Calibri"/>
              </a:defRPr>
            </a:lvl1pPr>
            <a:lvl2pPr marL="845003" indent="-387803" defTabSz="457200">
              <a:spcBef>
                <a:spcPts val="600"/>
              </a:spcBef>
              <a:buClr>
                <a:srgbClr val="000000"/>
              </a:buClr>
              <a:buSzPct val="100000"/>
              <a:buFont typeface="Arial"/>
              <a:buChar char="–"/>
              <a:defRPr sz="3800">
                <a:uFill>
                  <a:solidFill>
                    <a:srgbClr val="000000"/>
                  </a:solidFill>
                </a:uFill>
                <a:latin typeface="Calibri"/>
                <a:ea typeface="Calibri"/>
                <a:cs typeface="Calibri"/>
                <a:sym typeface="Calibri"/>
              </a:defRPr>
            </a:lvl2pPr>
            <a:lvl3pPr marL="1238250" indent="-323850" defTabSz="457200">
              <a:spcBef>
                <a:spcPts val="500"/>
              </a:spcBef>
              <a:buClr>
                <a:srgbClr val="000000"/>
              </a:buClr>
              <a:buSzPct val="100000"/>
              <a:buFont typeface="Arial"/>
              <a:defRPr sz="3400">
                <a:uFill>
                  <a:solidFill>
                    <a:srgbClr val="000000"/>
                  </a:solidFill>
                </a:uFill>
                <a:latin typeface="Calibri"/>
                <a:ea typeface="Calibri"/>
                <a:cs typeface="Calibri"/>
                <a:sym typeface="Calibri"/>
              </a:defRPr>
            </a:lvl3pPr>
            <a:lvl4pPr marL="1691639" indent="-320039" defTabSz="457200">
              <a:spcBef>
                <a:spcPts val="400"/>
              </a:spcBef>
              <a:buClr>
                <a:srgbClr val="000000"/>
              </a:buClr>
              <a:buSzPct val="100000"/>
              <a:buFont typeface="Arial"/>
              <a:buChar char="–"/>
              <a:defRPr sz="2800">
                <a:uFill>
                  <a:solidFill>
                    <a:srgbClr val="000000"/>
                  </a:solidFill>
                </a:uFill>
                <a:latin typeface="Calibri"/>
                <a:ea typeface="Calibri"/>
                <a:cs typeface="Calibri"/>
                <a:sym typeface="Calibri"/>
              </a:defRPr>
            </a:lvl4pPr>
            <a:lvl5pPr marL="2148839" indent="-320039" defTabSz="457200">
              <a:spcBef>
                <a:spcPts val="400"/>
              </a:spcBef>
              <a:buClr>
                <a:srgbClr val="000000"/>
              </a:buClr>
              <a:buSzPct val="100000"/>
              <a:buFont typeface="Arial"/>
              <a:buChar char="»"/>
              <a:defRPr sz="2800">
                <a:uFill>
                  <a:solidFill>
                    <a:srgbClr val="000000"/>
                  </a:solidFill>
                </a:uFill>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28" name="Slide Number"/>
          <p:cNvSpPr txBox="1">
            <a:spLocks noGrp="1"/>
          </p:cNvSpPr>
          <p:nvPr>
            <p:ph type="sldNum" sz="quarter" idx="2"/>
          </p:nvPr>
        </p:nvSpPr>
        <p:spPr>
          <a:xfrm>
            <a:off x="12027508" y="9220045"/>
            <a:ext cx="327052" cy="317528"/>
          </a:xfrm>
          <a:prstGeom prst="rect">
            <a:avLst/>
          </a:prstGeom>
          <a:ln>
            <a:round/>
          </a:ln>
        </p:spPr>
        <p:txBody>
          <a:bodyPr lIns="54186" tIns="54186" rIns="54186" bIns="54186" anchor="ctr"/>
          <a:lstStyle>
            <a:lvl1pPr algn="r" defTabSz="457200">
              <a:buClr>
                <a:srgbClr val="9A9A9A"/>
              </a:buClr>
              <a:defRPr sz="1600">
                <a:solidFill>
                  <a:srgbClr val="9A9A9A"/>
                </a:solidFill>
                <a:uFill>
                  <a:solidFill>
                    <a:srgbClr val="9A9A9A"/>
                  </a:solidFill>
                </a:u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35" name="Title Text"/>
          <p:cNvSpPr txBox="1">
            <a:spLocks noGrp="1"/>
          </p:cNvSpPr>
          <p:nvPr>
            <p:ph type="title"/>
          </p:nvPr>
        </p:nvSpPr>
        <p:spPr>
          <a:xfrm>
            <a:off x="650239" y="390596"/>
            <a:ext cx="11704322" cy="1625601"/>
          </a:xfrm>
          <a:prstGeom prst="rect">
            <a:avLst/>
          </a:prstGeom>
          <a:ln>
            <a:round/>
          </a:ln>
        </p:spPr>
        <p:txBody>
          <a:bodyPr lIns="54186" tIns="54186" rIns="54186" bIns="54186">
            <a:noAutofit/>
          </a:bodyPr>
          <a:lstStyle>
            <a:lvl1pPr defTabSz="457200">
              <a:defRPr sz="6200">
                <a:uFill>
                  <a:solidFill>
                    <a:srgbClr val="000000"/>
                  </a:solidFill>
                </a:uFill>
                <a:latin typeface="Calibri"/>
                <a:ea typeface="Calibri"/>
                <a:cs typeface="Calibri"/>
                <a:sym typeface="Calibri"/>
              </a:defRPr>
            </a:lvl1pPr>
          </a:lstStyle>
          <a:p>
            <a:r>
              <a:t>Title Text</a:t>
            </a:r>
          </a:p>
        </p:txBody>
      </p:sp>
      <p:sp>
        <p:nvSpPr>
          <p:cNvPr id="136" name="Body Level One…"/>
          <p:cNvSpPr txBox="1">
            <a:spLocks noGrp="1"/>
          </p:cNvSpPr>
          <p:nvPr>
            <p:ph type="body" idx="1"/>
          </p:nvPr>
        </p:nvSpPr>
        <p:spPr>
          <a:xfrm>
            <a:off x="650239" y="2275839"/>
            <a:ext cx="11704322" cy="6436926"/>
          </a:xfrm>
          <a:prstGeom prst="rect">
            <a:avLst/>
          </a:prstGeom>
          <a:ln>
            <a:round/>
          </a:ln>
        </p:spPr>
        <p:txBody>
          <a:bodyPr lIns="54186" tIns="54186" rIns="54186" bIns="54186" anchor="t">
            <a:noAutofit/>
          </a:bodyPr>
          <a:lstStyle>
            <a:lvl1pPr marL="471487" indent="-471487" defTabSz="457200">
              <a:spcBef>
                <a:spcPts val="700"/>
              </a:spcBef>
              <a:buClr>
                <a:srgbClr val="000000"/>
              </a:buClr>
              <a:buSzPct val="100000"/>
              <a:buFont typeface="Arial"/>
              <a:buChar char="•"/>
              <a:defRPr sz="4400">
                <a:uFill>
                  <a:solidFill>
                    <a:srgbClr val="000000"/>
                  </a:solidFill>
                </a:uFill>
                <a:latin typeface="Calibri"/>
                <a:ea typeface="Calibri"/>
                <a:cs typeface="Calibri"/>
                <a:sym typeface="Calibri"/>
              </a:defRPr>
            </a:lvl1pPr>
            <a:lvl2pPr marL="845003" indent="-387803" defTabSz="457200">
              <a:spcBef>
                <a:spcPts val="600"/>
              </a:spcBef>
              <a:buClr>
                <a:srgbClr val="000000"/>
              </a:buClr>
              <a:buSzPct val="100000"/>
              <a:buFont typeface="Arial"/>
              <a:buChar char="–"/>
              <a:defRPr sz="3800">
                <a:uFill>
                  <a:solidFill>
                    <a:srgbClr val="000000"/>
                  </a:solidFill>
                </a:uFill>
                <a:latin typeface="Calibri"/>
                <a:ea typeface="Calibri"/>
                <a:cs typeface="Calibri"/>
                <a:sym typeface="Calibri"/>
              </a:defRPr>
            </a:lvl2pPr>
            <a:lvl3pPr marL="1238250" indent="-323850" defTabSz="457200">
              <a:spcBef>
                <a:spcPts val="500"/>
              </a:spcBef>
              <a:buClr>
                <a:srgbClr val="000000"/>
              </a:buClr>
              <a:buSzPct val="100000"/>
              <a:buFont typeface="Arial"/>
              <a:defRPr sz="3400">
                <a:uFill>
                  <a:solidFill>
                    <a:srgbClr val="000000"/>
                  </a:solidFill>
                </a:uFill>
                <a:latin typeface="Calibri"/>
                <a:ea typeface="Calibri"/>
                <a:cs typeface="Calibri"/>
                <a:sym typeface="Calibri"/>
              </a:defRPr>
            </a:lvl3pPr>
            <a:lvl4pPr marL="1691639" indent="-320039" defTabSz="457200">
              <a:spcBef>
                <a:spcPts val="400"/>
              </a:spcBef>
              <a:buClr>
                <a:srgbClr val="000000"/>
              </a:buClr>
              <a:buSzPct val="100000"/>
              <a:buFont typeface="Arial"/>
              <a:buChar char="–"/>
              <a:defRPr sz="2800">
                <a:uFill>
                  <a:solidFill>
                    <a:srgbClr val="000000"/>
                  </a:solidFill>
                </a:uFill>
                <a:latin typeface="Calibri"/>
                <a:ea typeface="Calibri"/>
                <a:cs typeface="Calibri"/>
                <a:sym typeface="Calibri"/>
              </a:defRPr>
            </a:lvl4pPr>
            <a:lvl5pPr marL="2148839" indent="-320039" defTabSz="457200">
              <a:spcBef>
                <a:spcPts val="400"/>
              </a:spcBef>
              <a:buClr>
                <a:srgbClr val="000000"/>
              </a:buClr>
              <a:buSzPct val="100000"/>
              <a:buFont typeface="Arial"/>
              <a:buChar char="»"/>
              <a:defRPr sz="2800">
                <a:uFill>
                  <a:solidFill>
                    <a:srgbClr val="000000"/>
                  </a:solidFill>
                </a:uFill>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37" name="Slide Number"/>
          <p:cNvSpPr txBox="1">
            <a:spLocks noGrp="1"/>
          </p:cNvSpPr>
          <p:nvPr>
            <p:ph type="sldNum" sz="quarter" idx="2"/>
          </p:nvPr>
        </p:nvSpPr>
        <p:spPr>
          <a:xfrm>
            <a:off x="12027508" y="9220045"/>
            <a:ext cx="327052" cy="317528"/>
          </a:xfrm>
          <a:prstGeom prst="rect">
            <a:avLst/>
          </a:prstGeom>
          <a:ln>
            <a:round/>
          </a:ln>
        </p:spPr>
        <p:txBody>
          <a:bodyPr lIns="54186" tIns="54186" rIns="54186" bIns="54186" anchor="ctr"/>
          <a:lstStyle>
            <a:lvl1pPr algn="r" defTabSz="457200">
              <a:buClr>
                <a:srgbClr val="9A9A9A"/>
              </a:buClr>
              <a:defRPr sz="1600">
                <a:solidFill>
                  <a:srgbClr val="9A9A9A"/>
                </a:solidFill>
                <a:uFill>
                  <a:solidFill>
                    <a:srgbClr val="9A9A9A"/>
                  </a:solidFill>
                </a:u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53" name="Title Text"/>
          <p:cNvSpPr txBox="1">
            <a:spLocks noGrp="1"/>
          </p:cNvSpPr>
          <p:nvPr>
            <p:ph type="title"/>
          </p:nvPr>
        </p:nvSpPr>
        <p:spPr>
          <a:xfrm>
            <a:off x="650239" y="390596"/>
            <a:ext cx="11704322" cy="1625601"/>
          </a:xfrm>
          <a:prstGeom prst="rect">
            <a:avLst/>
          </a:prstGeom>
          <a:ln>
            <a:round/>
          </a:ln>
        </p:spPr>
        <p:txBody>
          <a:bodyPr lIns="54186" tIns="54186" rIns="54186" bIns="54186">
            <a:noAutofit/>
          </a:bodyPr>
          <a:lstStyle>
            <a:lvl1pPr defTabSz="457200">
              <a:defRPr sz="6200">
                <a:uFill>
                  <a:solidFill>
                    <a:srgbClr val="000000"/>
                  </a:solidFill>
                </a:uFill>
                <a:latin typeface="Calibri"/>
                <a:ea typeface="Calibri"/>
                <a:cs typeface="Calibri"/>
                <a:sym typeface="Calibri"/>
              </a:defRPr>
            </a:lvl1pPr>
          </a:lstStyle>
          <a:p>
            <a:r>
              <a:t>Title Text</a:t>
            </a:r>
          </a:p>
        </p:txBody>
      </p:sp>
      <p:sp>
        <p:nvSpPr>
          <p:cNvPr id="154" name="Body Level One…"/>
          <p:cNvSpPr txBox="1">
            <a:spLocks noGrp="1"/>
          </p:cNvSpPr>
          <p:nvPr>
            <p:ph type="body" idx="1"/>
          </p:nvPr>
        </p:nvSpPr>
        <p:spPr>
          <a:xfrm>
            <a:off x="650239" y="2275839"/>
            <a:ext cx="11704322" cy="6436926"/>
          </a:xfrm>
          <a:prstGeom prst="rect">
            <a:avLst/>
          </a:prstGeom>
          <a:ln>
            <a:round/>
          </a:ln>
        </p:spPr>
        <p:txBody>
          <a:bodyPr lIns="54186" tIns="54186" rIns="54186" bIns="54186" anchor="t">
            <a:noAutofit/>
          </a:bodyPr>
          <a:lstStyle>
            <a:lvl1pPr marL="471487" indent="-471487" defTabSz="457200">
              <a:spcBef>
                <a:spcPts val="700"/>
              </a:spcBef>
              <a:buClr>
                <a:srgbClr val="000000"/>
              </a:buClr>
              <a:buSzPct val="100000"/>
              <a:buFont typeface="Arial"/>
              <a:buChar char="•"/>
              <a:defRPr sz="4400">
                <a:uFill>
                  <a:solidFill>
                    <a:srgbClr val="000000"/>
                  </a:solidFill>
                </a:uFill>
                <a:latin typeface="Calibri"/>
                <a:ea typeface="Calibri"/>
                <a:cs typeface="Calibri"/>
                <a:sym typeface="Calibri"/>
              </a:defRPr>
            </a:lvl1pPr>
            <a:lvl2pPr marL="845003" indent="-387803" defTabSz="457200">
              <a:spcBef>
                <a:spcPts val="600"/>
              </a:spcBef>
              <a:buClr>
                <a:srgbClr val="000000"/>
              </a:buClr>
              <a:buSzPct val="100000"/>
              <a:buFont typeface="Arial"/>
              <a:buChar char="–"/>
              <a:defRPr sz="3800">
                <a:uFill>
                  <a:solidFill>
                    <a:srgbClr val="000000"/>
                  </a:solidFill>
                </a:uFill>
                <a:latin typeface="Calibri"/>
                <a:ea typeface="Calibri"/>
                <a:cs typeface="Calibri"/>
                <a:sym typeface="Calibri"/>
              </a:defRPr>
            </a:lvl2pPr>
            <a:lvl3pPr marL="1238250" indent="-323850" defTabSz="457200">
              <a:spcBef>
                <a:spcPts val="500"/>
              </a:spcBef>
              <a:buClr>
                <a:srgbClr val="000000"/>
              </a:buClr>
              <a:buSzPct val="100000"/>
              <a:buFont typeface="Arial"/>
              <a:defRPr sz="3400">
                <a:uFill>
                  <a:solidFill>
                    <a:srgbClr val="000000"/>
                  </a:solidFill>
                </a:uFill>
                <a:latin typeface="Calibri"/>
                <a:ea typeface="Calibri"/>
                <a:cs typeface="Calibri"/>
                <a:sym typeface="Calibri"/>
              </a:defRPr>
            </a:lvl3pPr>
            <a:lvl4pPr marL="1691639" indent="-320039" defTabSz="457200">
              <a:spcBef>
                <a:spcPts val="400"/>
              </a:spcBef>
              <a:buClr>
                <a:srgbClr val="000000"/>
              </a:buClr>
              <a:buSzPct val="100000"/>
              <a:buFont typeface="Arial"/>
              <a:buChar char="–"/>
              <a:defRPr sz="2800">
                <a:uFill>
                  <a:solidFill>
                    <a:srgbClr val="000000"/>
                  </a:solidFill>
                </a:uFill>
                <a:latin typeface="Calibri"/>
                <a:ea typeface="Calibri"/>
                <a:cs typeface="Calibri"/>
                <a:sym typeface="Calibri"/>
              </a:defRPr>
            </a:lvl4pPr>
            <a:lvl5pPr marL="2148839" indent="-320039" defTabSz="457200">
              <a:spcBef>
                <a:spcPts val="400"/>
              </a:spcBef>
              <a:buClr>
                <a:srgbClr val="000000"/>
              </a:buClr>
              <a:buSzPct val="100000"/>
              <a:buFont typeface="Arial"/>
              <a:buChar char="»"/>
              <a:defRPr sz="2800">
                <a:uFill>
                  <a:solidFill>
                    <a:srgbClr val="000000"/>
                  </a:solidFill>
                </a:uFill>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55" name="Slide Number"/>
          <p:cNvSpPr txBox="1">
            <a:spLocks noGrp="1"/>
          </p:cNvSpPr>
          <p:nvPr>
            <p:ph type="sldNum" sz="quarter" idx="2"/>
          </p:nvPr>
        </p:nvSpPr>
        <p:spPr>
          <a:xfrm>
            <a:off x="12027508" y="9220045"/>
            <a:ext cx="327052" cy="317528"/>
          </a:xfrm>
          <a:prstGeom prst="rect">
            <a:avLst/>
          </a:prstGeom>
          <a:ln>
            <a:round/>
          </a:ln>
        </p:spPr>
        <p:txBody>
          <a:bodyPr lIns="54186" tIns="54186" rIns="54186" bIns="54186" anchor="ctr"/>
          <a:lstStyle>
            <a:lvl1pPr algn="r" defTabSz="457200">
              <a:buClr>
                <a:srgbClr val="9A9A9A"/>
              </a:buClr>
              <a:defRPr sz="1600">
                <a:solidFill>
                  <a:srgbClr val="9A9A9A"/>
                </a:solidFill>
                <a:uFill>
                  <a:solidFill>
                    <a:srgbClr val="9A9A9A"/>
                  </a:solidFill>
                </a:u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Only">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1" name="Title Text"/>
          <p:cNvSpPr txBox="1">
            <a:spLocks noGrp="1"/>
          </p:cNvSpPr>
          <p:nvPr>
            <p:ph type="title"/>
          </p:nvPr>
        </p:nvSpPr>
        <p:spPr>
          <a:xfrm>
            <a:off x="1625601" y="130952"/>
            <a:ext cx="10728961" cy="2144888"/>
          </a:xfrm>
          <a:prstGeom prst="rect">
            <a:avLst/>
          </a:prstGeom>
        </p:spPr>
        <p:txBody>
          <a:bodyPr lIns="65023" tIns="65023" rIns="65023" bIns="65023">
            <a:noAutofit/>
          </a:bodyPr>
          <a:lstStyle>
            <a:lvl1pPr defTabSz="914400">
              <a:defRPr sz="6200">
                <a:solidFill>
                  <a:srgbClr val="355D7E"/>
                </a:solidFill>
                <a:latin typeface="Century Gothic"/>
                <a:ea typeface="Century Gothic"/>
                <a:cs typeface="Century Gothic"/>
                <a:sym typeface="Century Gothic"/>
              </a:defRPr>
            </a:lvl1pPr>
          </a:lstStyle>
          <a:p>
            <a:r>
              <a:t>Title Text</a:t>
            </a:r>
          </a:p>
        </p:txBody>
      </p:sp>
      <p:sp>
        <p:nvSpPr>
          <p:cNvPr id="172" name="Slide Number"/>
          <p:cNvSpPr txBox="1">
            <a:spLocks noGrp="1"/>
          </p:cNvSpPr>
          <p:nvPr>
            <p:ph type="sldNum" sz="quarter" idx="2"/>
          </p:nvPr>
        </p:nvSpPr>
        <p:spPr>
          <a:xfrm>
            <a:off x="9320107" y="8779792"/>
            <a:ext cx="3034454" cy="520701"/>
          </a:xfrm>
          <a:prstGeom prst="rect">
            <a:avLst/>
          </a:prstGeom>
        </p:spPr>
        <p:txBody>
          <a:bodyPr wrap="square" lIns="65023" tIns="65023" rIns="65023" bIns="65023" anchor="ctr"/>
          <a:lstStyle>
            <a:lvl1pPr algn="r" defTabSz="914400">
              <a:defRPr sz="1600">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9" name="Title Text"/>
          <p:cNvSpPr txBox="1">
            <a:spLocks noGrp="1"/>
          </p:cNvSpPr>
          <p:nvPr>
            <p:ph type="title"/>
          </p:nvPr>
        </p:nvSpPr>
        <p:spPr>
          <a:xfrm>
            <a:off x="1625601" y="130952"/>
            <a:ext cx="10728961" cy="2144888"/>
          </a:xfrm>
          <a:prstGeom prst="rect">
            <a:avLst/>
          </a:prstGeom>
        </p:spPr>
        <p:txBody>
          <a:bodyPr lIns="65023" tIns="65023" rIns="65023" bIns="65023">
            <a:noAutofit/>
          </a:bodyPr>
          <a:lstStyle>
            <a:lvl1pPr defTabSz="914400">
              <a:defRPr sz="6200">
                <a:solidFill>
                  <a:srgbClr val="355D7E"/>
                </a:solidFill>
                <a:latin typeface="Century Gothic"/>
                <a:ea typeface="Century Gothic"/>
                <a:cs typeface="Century Gothic"/>
                <a:sym typeface="Century Gothic"/>
              </a:defRPr>
            </a:lvl1pPr>
          </a:lstStyle>
          <a:p>
            <a:r>
              <a:t>Title Text</a:t>
            </a:r>
          </a:p>
        </p:txBody>
      </p:sp>
      <p:sp>
        <p:nvSpPr>
          <p:cNvPr id="180" name="Body Level One…"/>
          <p:cNvSpPr txBox="1">
            <a:spLocks noGrp="1"/>
          </p:cNvSpPr>
          <p:nvPr>
            <p:ph type="body" idx="1"/>
          </p:nvPr>
        </p:nvSpPr>
        <p:spPr>
          <a:xfrm>
            <a:off x="1643663" y="2275839"/>
            <a:ext cx="10710899" cy="7477761"/>
          </a:xfrm>
          <a:prstGeom prst="rect">
            <a:avLst/>
          </a:prstGeom>
        </p:spPr>
        <p:txBody>
          <a:bodyPr lIns="65023" tIns="65023" rIns="65023" bIns="65023" anchor="t">
            <a:noAutofit/>
          </a:bodyPr>
          <a:lstStyle>
            <a:lvl1pPr marL="471487" indent="-471487" defTabSz="914400">
              <a:spcBef>
                <a:spcPts val="700"/>
              </a:spcBef>
              <a:buSzPct val="100000"/>
              <a:buChar char="•"/>
              <a:defRPr sz="4400">
                <a:solidFill>
                  <a:srgbClr val="B95B22"/>
                </a:solidFill>
                <a:latin typeface="Century Gothic"/>
                <a:ea typeface="Century Gothic"/>
                <a:cs typeface="Century Gothic"/>
                <a:sym typeface="Century Gothic"/>
              </a:defRPr>
            </a:lvl1pPr>
            <a:lvl2pPr marL="906235" indent="-449035" defTabSz="914400">
              <a:spcBef>
                <a:spcPts val="700"/>
              </a:spcBef>
              <a:buSzPct val="100000"/>
              <a:buChar char="–"/>
              <a:defRPr sz="4400">
                <a:solidFill>
                  <a:srgbClr val="B95B22"/>
                </a:solidFill>
                <a:latin typeface="Century Gothic"/>
                <a:ea typeface="Century Gothic"/>
                <a:cs typeface="Century Gothic"/>
                <a:sym typeface="Century Gothic"/>
              </a:defRPr>
            </a:lvl2pPr>
            <a:lvl3pPr indent="-419100" defTabSz="914400">
              <a:spcBef>
                <a:spcPts val="700"/>
              </a:spcBef>
              <a:buSzPct val="100000"/>
              <a:defRPr sz="4400">
                <a:solidFill>
                  <a:srgbClr val="B95B22"/>
                </a:solidFill>
                <a:latin typeface="Century Gothic"/>
                <a:ea typeface="Century Gothic"/>
                <a:cs typeface="Century Gothic"/>
                <a:sym typeface="Century Gothic"/>
              </a:defRPr>
            </a:lvl3pPr>
            <a:lvl4pPr marL="1874520" indent="-502920" defTabSz="914400">
              <a:spcBef>
                <a:spcPts val="700"/>
              </a:spcBef>
              <a:buSzPct val="100000"/>
              <a:buChar char="–"/>
              <a:defRPr sz="4400">
                <a:solidFill>
                  <a:srgbClr val="B95B22"/>
                </a:solidFill>
                <a:latin typeface="Century Gothic"/>
                <a:ea typeface="Century Gothic"/>
                <a:cs typeface="Century Gothic"/>
                <a:sym typeface="Century Gothic"/>
              </a:defRPr>
            </a:lvl4pPr>
            <a:lvl5pPr marL="2331720" indent="-502920" defTabSz="914400">
              <a:spcBef>
                <a:spcPts val="700"/>
              </a:spcBef>
              <a:buSzPct val="100000"/>
              <a:buChar char="»"/>
              <a:defRPr sz="4400">
                <a:solidFill>
                  <a:srgbClr val="B95B22"/>
                </a:solidFill>
                <a:latin typeface="Century Gothic"/>
                <a:ea typeface="Century Gothic"/>
                <a:cs typeface="Century Gothic"/>
                <a:sym typeface="Century Gothic"/>
              </a:defRPr>
            </a:lvl5pPr>
          </a:lstStyle>
          <a:p>
            <a:r>
              <a:t>Body Level One</a:t>
            </a:r>
          </a:p>
          <a:p>
            <a:pPr lvl="1"/>
            <a:r>
              <a:t>Body Level Two</a:t>
            </a:r>
          </a:p>
          <a:p>
            <a:pPr lvl="2"/>
            <a:r>
              <a:t>Body Level Three</a:t>
            </a:r>
          </a:p>
          <a:p>
            <a:pPr lvl="3"/>
            <a:r>
              <a:t>Body Level Four</a:t>
            </a:r>
          </a:p>
          <a:p>
            <a:pPr lvl="4"/>
            <a:r>
              <a:t>Body Level Five</a:t>
            </a:r>
          </a:p>
        </p:txBody>
      </p:sp>
      <p:sp>
        <p:nvSpPr>
          <p:cNvPr id="181" name="Slide Number"/>
          <p:cNvSpPr txBox="1">
            <a:spLocks noGrp="1"/>
          </p:cNvSpPr>
          <p:nvPr>
            <p:ph type="sldNum" sz="quarter" idx="2"/>
          </p:nvPr>
        </p:nvSpPr>
        <p:spPr>
          <a:xfrm>
            <a:off x="9320107" y="8779792"/>
            <a:ext cx="3034454" cy="520701"/>
          </a:xfrm>
          <a:prstGeom prst="rect">
            <a:avLst/>
          </a:prstGeom>
        </p:spPr>
        <p:txBody>
          <a:bodyPr wrap="square" lIns="65023" tIns="65023" rIns="65023" bIns="65023" anchor="ctr"/>
          <a:lstStyle>
            <a:lvl1pPr algn="r" defTabSz="914400">
              <a:defRPr sz="1600">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Only">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88" name="Title Text"/>
          <p:cNvSpPr txBox="1">
            <a:spLocks noGrp="1"/>
          </p:cNvSpPr>
          <p:nvPr>
            <p:ph type="title"/>
          </p:nvPr>
        </p:nvSpPr>
        <p:spPr>
          <a:xfrm>
            <a:off x="1625601" y="130952"/>
            <a:ext cx="10728961" cy="2144888"/>
          </a:xfrm>
          <a:prstGeom prst="rect">
            <a:avLst/>
          </a:prstGeom>
        </p:spPr>
        <p:txBody>
          <a:bodyPr lIns="65023" tIns="65023" rIns="65023" bIns="65023">
            <a:noAutofit/>
          </a:bodyPr>
          <a:lstStyle>
            <a:lvl1pPr defTabSz="914400">
              <a:defRPr sz="6200">
                <a:solidFill>
                  <a:srgbClr val="355D7E"/>
                </a:solidFill>
                <a:latin typeface="Century Gothic"/>
                <a:ea typeface="Century Gothic"/>
                <a:cs typeface="Century Gothic"/>
                <a:sym typeface="Century Gothic"/>
              </a:defRPr>
            </a:lvl1pPr>
          </a:lstStyle>
          <a:p>
            <a:r>
              <a:t>Title Text</a:t>
            </a:r>
          </a:p>
        </p:txBody>
      </p:sp>
      <p:sp>
        <p:nvSpPr>
          <p:cNvPr id="189" name="Slide Number"/>
          <p:cNvSpPr txBox="1">
            <a:spLocks noGrp="1"/>
          </p:cNvSpPr>
          <p:nvPr>
            <p:ph type="sldNum" sz="quarter" idx="2"/>
          </p:nvPr>
        </p:nvSpPr>
        <p:spPr>
          <a:xfrm>
            <a:off x="9320107" y="8779792"/>
            <a:ext cx="3034454" cy="520701"/>
          </a:xfrm>
          <a:prstGeom prst="rect">
            <a:avLst/>
          </a:prstGeom>
        </p:spPr>
        <p:txBody>
          <a:bodyPr wrap="square" lIns="65023" tIns="65023" rIns="65023" bIns="65023" anchor="ctr"/>
          <a:lstStyle>
            <a:lvl1pPr algn="r" defTabSz="914400">
              <a:defRPr sz="1600">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96" name="Title Text"/>
          <p:cNvSpPr txBox="1">
            <a:spLocks noGrp="1"/>
          </p:cNvSpPr>
          <p:nvPr>
            <p:ph type="title"/>
          </p:nvPr>
        </p:nvSpPr>
        <p:spPr>
          <a:xfrm>
            <a:off x="650239" y="390596"/>
            <a:ext cx="11704322" cy="1625601"/>
          </a:xfrm>
          <a:prstGeom prst="rect">
            <a:avLst/>
          </a:prstGeom>
          <a:ln>
            <a:round/>
          </a:ln>
        </p:spPr>
        <p:txBody>
          <a:bodyPr lIns="54186" tIns="54186" rIns="54186" bIns="54186">
            <a:noAutofit/>
          </a:bodyPr>
          <a:lstStyle>
            <a:lvl1pPr defTabSz="457200">
              <a:defRPr sz="6200">
                <a:uFill>
                  <a:solidFill>
                    <a:srgbClr val="000000"/>
                  </a:solidFill>
                </a:uFill>
                <a:latin typeface="Calibri"/>
                <a:ea typeface="Calibri"/>
                <a:cs typeface="Calibri"/>
                <a:sym typeface="Calibri"/>
              </a:defRPr>
            </a:lvl1pPr>
          </a:lstStyle>
          <a:p>
            <a:r>
              <a:t>Title Text</a:t>
            </a:r>
          </a:p>
        </p:txBody>
      </p:sp>
      <p:sp>
        <p:nvSpPr>
          <p:cNvPr id="197" name="Body Level One…"/>
          <p:cNvSpPr txBox="1">
            <a:spLocks noGrp="1"/>
          </p:cNvSpPr>
          <p:nvPr>
            <p:ph type="body" idx="1"/>
          </p:nvPr>
        </p:nvSpPr>
        <p:spPr>
          <a:xfrm>
            <a:off x="650239" y="2275839"/>
            <a:ext cx="11704322" cy="6436926"/>
          </a:xfrm>
          <a:prstGeom prst="rect">
            <a:avLst/>
          </a:prstGeom>
          <a:ln>
            <a:round/>
          </a:ln>
        </p:spPr>
        <p:txBody>
          <a:bodyPr lIns="54186" tIns="54186" rIns="54186" bIns="54186" anchor="t">
            <a:noAutofit/>
          </a:bodyPr>
          <a:lstStyle>
            <a:lvl1pPr marL="471487" indent="-471487" defTabSz="457200">
              <a:spcBef>
                <a:spcPts val="700"/>
              </a:spcBef>
              <a:buClr>
                <a:srgbClr val="000000"/>
              </a:buClr>
              <a:buSzPct val="100000"/>
              <a:buFont typeface="Arial"/>
              <a:buChar char="•"/>
              <a:defRPr sz="4400">
                <a:uFill>
                  <a:solidFill>
                    <a:srgbClr val="000000"/>
                  </a:solidFill>
                </a:uFill>
                <a:latin typeface="Calibri"/>
                <a:ea typeface="Calibri"/>
                <a:cs typeface="Calibri"/>
                <a:sym typeface="Calibri"/>
              </a:defRPr>
            </a:lvl1pPr>
            <a:lvl2pPr marL="845003" indent="-387803" defTabSz="457200">
              <a:spcBef>
                <a:spcPts val="600"/>
              </a:spcBef>
              <a:buClr>
                <a:srgbClr val="000000"/>
              </a:buClr>
              <a:buSzPct val="100000"/>
              <a:buFont typeface="Arial"/>
              <a:buChar char="–"/>
              <a:defRPr sz="3800">
                <a:uFill>
                  <a:solidFill>
                    <a:srgbClr val="000000"/>
                  </a:solidFill>
                </a:uFill>
                <a:latin typeface="Calibri"/>
                <a:ea typeface="Calibri"/>
                <a:cs typeface="Calibri"/>
                <a:sym typeface="Calibri"/>
              </a:defRPr>
            </a:lvl2pPr>
            <a:lvl3pPr marL="1238250" indent="-323850" defTabSz="457200">
              <a:spcBef>
                <a:spcPts val="500"/>
              </a:spcBef>
              <a:buClr>
                <a:srgbClr val="000000"/>
              </a:buClr>
              <a:buSzPct val="100000"/>
              <a:buFont typeface="Arial"/>
              <a:defRPr sz="3400">
                <a:uFill>
                  <a:solidFill>
                    <a:srgbClr val="000000"/>
                  </a:solidFill>
                </a:uFill>
                <a:latin typeface="Calibri"/>
                <a:ea typeface="Calibri"/>
                <a:cs typeface="Calibri"/>
                <a:sym typeface="Calibri"/>
              </a:defRPr>
            </a:lvl3pPr>
            <a:lvl4pPr marL="1691639" indent="-320039" defTabSz="457200">
              <a:spcBef>
                <a:spcPts val="400"/>
              </a:spcBef>
              <a:buClr>
                <a:srgbClr val="000000"/>
              </a:buClr>
              <a:buSzPct val="100000"/>
              <a:buFont typeface="Arial"/>
              <a:buChar char="–"/>
              <a:defRPr sz="2800">
                <a:uFill>
                  <a:solidFill>
                    <a:srgbClr val="000000"/>
                  </a:solidFill>
                </a:uFill>
                <a:latin typeface="Calibri"/>
                <a:ea typeface="Calibri"/>
                <a:cs typeface="Calibri"/>
                <a:sym typeface="Calibri"/>
              </a:defRPr>
            </a:lvl4pPr>
            <a:lvl5pPr marL="2148839" indent="-320039" defTabSz="457200">
              <a:spcBef>
                <a:spcPts val="400"/>
              </a:spcBef>
              <a:buClr>
                <a:srgbClr val="000000"/>
              </a:buClr>
              <a:buSzPct val="100000"/>
              <a:buFont typeface="Arial"/>
              <a:buChar char="»"/>
              <a:defRPr sz="2800">
                <a:uFill>
                  <a:solidFill>
                    <a:srgbClr val="000000"/>
                  </a:solidFill>
                </a:uFill>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98" name="Slide Number"/>
          <p:cNvSpPr txBox="1">
            <a:spLocks noGrp="1"/>
          </p:cNvSpPr>
          <p:nvPr>
            <p:ph type="sldNum" sz="quarter" idx="2"/>
          </p:nvPr>
        </p:nvSpPr>
        <p:spPr>
          <a:xfrm>
            <a:off x="12027508" y="9220045"/>
            <a:ext cx="327052" cy="317528"/>
          </a:xfrm>
          <a:prstGeom prst="rect">
            <a:avLst/>
          </a:prstGeom>
          <a:ln>
            <a:round/>
          </a:ln>
        </p:spPr>
        <p:txBody>
          <a:bodyPr lIns="54186" tIns="54186" rIns="54186" bIns="54186" anchor="ctr"/>
          <a:lstStyle>
            <a:lvl1pPr algn="r" defTabSz="457200">
              <a:buClr>
                <a:srgbClr val="9A9A9A"/>
              </a:buClr>
              <a:defRPr sz="1600">
                <a:solidFill>
                  <a:srgbClr val="9A9A9A"/>
                </a:solidFill>
                <a:uFill>
                  <a:solidFill>
                    <a:srgbClr val="9A9A9A"/>
                  </a:solidFill>
                </a:u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1606550" y="635000"/>
            <a:ext cx="9779000" cy="6522729"/>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91500"/>
            <a:ext cx="10464800" cy="1130300"/>
          </a:xfrm>
          <a:prstGeom prst="rect">
            <a:avLst/>
          </a:prstGeom>
        </p:spPr>
        <p:txBody>
          <a:bodyPr anchor="t"/>
          <a:lstStyle>
            <a:lvl1pPr algn="ctr">
              <a:spcBef>
                <a:spcPts val="0"/>
              </a:spcBef>
              <a:defRPr sz="3200"/>
            </a:lvl1pPr>
            <a:lvl2pPr indent="228600" algn="ctr">
              <a:spcBef>
                <a:spcPts val="0"/>
              </a:spcBef>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205" name="Title Text"/>
          <p:cNvSpPr txBox="1">
            <a:spLocks noGrp="1"/>
          </p:cNvSpPr>
          <p:nvPr>
            <p:ph type="title"/>
          </p:nvPr>
        </p:nvSpPr>
        <p:spPr>
          <a:xfrm>
            <a:off x="650239" y="390596"/>
            <a:ext cx="11704322" cy="1625601"/>
          </a:xfrm>
          <a:prstGeom prst="rect">
            <a:avLst/>
          </a:prstGeom>
          <a:ln>
            <a:round/>
          </a:ln>
        </p:spPr>
        <p:txBody>
          <a:bodyPr lIns="54186" tIns="54186" rIns="54186" bIns="54186">
            <a:noAutofit/>
          </a:bodyPr>
          <a:lstStyle>
            <a:lvl1pPr defTabSz="457200">
              <a:defRPr sz="6200">
                <a:uFill>
                  <a:solidFill>
                    <a:srgbClr val="000000"/>
                  </a:solidFill>
                </a:uFill>
                <a:latin typeface="Calibri"/>
                <a:ea typeface="Calibri"/>
                <a:cs typeface="Calibri"/>
                <a:sym typeface="Calibri"/>
              </a:defRPr>
            </a:lvl1pPr>
          </a:lstStyle>
          <a:p>
            <a:r>
              <a:t>Title Text</a:t>
            </a:r>
          </a:p>
        </p:txBody>
      </p:sp>
      <p:sp>
        <p:nvSpPr>
          <p:cNvPr id="206" name="Body Level One…"/>
          <p:cNvSpPr txBox="1">
            <a:spLocks noGrp="1"/>
          </p:cNvSpPr>
          <p:nvPr>
            <p:ph type="body" idx="1"/>
          </p:nvPr>
        </p:nvSpPr>
        <p:spPr>
          <a:xfrm>
            <a:off x="650239" y="2275839"/>
            <a:ext cx="11704322" cy="6436926"/>
          </a:xfrm>
          <a:prstGeom prst="rect">
            <a:avLst/>
          </a:prstGeom>
          <a:ln>
            <a:round/>
          </a:ln>
        </p:spPr>
        <p:txBody>
          <a:bodyPr lIns="54186" tIns="54186" rIns="54186" bIns="54186" anchor="t">
            <a:noAutofit/>
          </a:bodyPr>
          <a:lstStyle>
            <a:lvl1pPr marL="471487" indent="-471487" defTabSz="457200">
              <a:spcBef>
                <a:spcPts val="700"/>
              </a:spcBef>
              <a:buClr>
                <a:srgbClr val="000000"/>
              </a:buClr>
              <a:buSzPct val="100000"/>
              <a:buFont typeface="Arial"/>
              <a:buChar char="•"/>
              <a:defRPr sz="4400">
                <a:uFill>
                  <a:solidFill>
                    <a:srgbClr val="000000"/>
                  </a:solidFill>
                </a:uFill>
                <a:latin typeface="Calibri"/>
                <a:ea typeface="Calibri"/>
                <a:cs typeface="Calibri"/>
                <a:sym typeface="Calibri"/>
              </a:defRPr>
            </a:lvl1pPr>
            <a:lvl2pPr marL="845003" indent="-387803" defTabSz="457200">
              <a:spcBef>
                <a:spcPts val="600"/>
              </a:spcBef>
              <a:buClr>
                <a:srgbClr val="000000"/>
              </a:buClr>
              <a:buSzPct val="100000"/>
              <a:buFont typeface="Arial"/>
              <a:buChar char="–"/>
              <a:defRPr sz="3800">
                <a:uFill>
                  <a:solidFill>
                    <a:srgbClr val="000000"/>
                  </a:solidFill>
                </a:uFill>
                <a:latin typeface="Calibri"/>
                <a:ea typeface="Calibri"/>
                <a:cs typeface="Calibri"/>
                <a:sym typeface="Calibri"/>
              </a:defRPr>
            </a:lvl2pPr>
            <a:lvl3pPr marL="1238250" indent="-323850" defTabSz="457200">
              <a:spcBef>
                <a:spcPts val="500"/>
              </a:spcBef>
              <a:buClr>
                <a:srgbClr val="000000"/>
              </a:buClr>
              <a:buSzPct val="100000"/>
              <a:buFont typeface="Arial"/>
              <a:defRPr sz="3400">
                <a:uFill>
                  <a:solidFill>
                    <a:srgbClr val="000000"/>
                  </a:solidFill>
                </a:uFill>
                <a:latin typeface="Calibri"/>
                <a:ea typeface="Calibri"/>
                <a:cs typeface="Calibri"/>
                <a:sym typeface="Calibri"/>
              </a:defRPr>
            </a:lvl3pPr>
            <a:lvl4pPr marL="1691639" indent="-320039" defTabSz="457200">
              <a:spcBef>
                <a:spcPts val="400"/>
              </a:spcBef>
              <a:buClr>
                <a:srgbClr val="000000"/>
              </a:buClr>
              <a:buSzPct val="100000"/>
              <a:buFont typeface="Arial"/>
              <a:buChar char="–"/>
              <a:defRPr sz="2800">
                <a:uFill>
                  <a:solidFill>
                    <a:srgbClr val="000000"/>
                  </a:solidFill>
                </a:uFill>
                <a:latin typeface="Calibri"/>
                <a:ea typeface="Calibri"/>
                <a:cs typeface="Calibri"/>
                <a:sym typeface="Calibri"/>
              </a:defRPr>
            </a:lvl4pPr>
            <a:lvl5pPr marL="2148839" indent="-320039" defTabSz="457200">
              <a:spcBef>
                <a:spcPts val="400"/>
              </a:spcBef>
              <a:buClr>
                <a:srgbClr val="000000"/>
              </a:buClr>
              <a:buSzPct val="100000"/>
              <a:buFont typeface="Arial"/>
              <a:buChar char="»"/>
              <a:defRPr sz="2800">
                <a:uFill>
                  <a:solidFill>
                    <a:srgbClr val="000000"/>
                  </a:solidFill>
                </a:uFill>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07" name="Slide Number"/>
          <p:cNvSpPr txBox="1">
            <a:spLocks noGrp="1"/>
          </p:cNvSpPr>
          <p:nvPr>
            <p:ph type="sldNum" sz="quarter" idx="2"/>
          </p:nvPr>
        </p:nvSpPr>
        <p:spPr>
          <a:xfrm>
            <a:off x="12027508" y="9220045"/>
            <a:ext cx="327052" cy="317528"/>
          </a:xfrm>
          <a:prstGeom prst="rect">
            <a:avLst/>
          </a:prstGeom>
          <a:ln>
            <a:round/>
          </a:ln>
        </p:spPr>
        <p:txBody>
          <a:bodyPr lIns="54186" tIns="54186" rIns="54186" bIns="54186" anchor="ctr"/>
          <a:lstStyle>
            <a:lvl1pPr algn="r" defTabSz="457200">
              <a:buClr>
                <a:srgbClr val="9A9A9A"/>
              </a:buClr>
              <a:defRPr sz="1600">
                <a:solidFill>
                  <a:srgbClr val="9A9A9A"/>
                </a:solidFill>
                <a:uFill>
                  <a:solidFill>
                    <a:srgbClr val="9A9A9A"/>
                  </a:solidFill>
                </a:u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214" name="Title Text"/>
          <p:cNvSpPr txBox="1">
            <a:spLocks noGrp="1"/>
          </p:cNvSpPr>
          <p:nvPr>
            <p:ph type="title"/>
          </p:nvPr>
        </p:nvSpPr>
        <p:spPr>
          <a:xfrm>
            <a:off x="650239" y="390596"/>
            <a:ext cx="11704322" cy="1625601"/>
          </a:xfrm>
          <a:prstGeom prst="rect">
            <a:avLst/>
          </a:prstGeom>
          <a:ln>
            <a:round/>
          </a:ln>
        </p:spPr>
        <p:txBody>
          <a:bodyPr lIns="54186" tIns="54186" rIns="54186" bIns="54186">
            <a:noAutofit/>
          </a:bodyPr>
          <a:lstStyle>
            <a:lvl1pPr defTabSz="457200">
              <a:defRPr sz="6200">
                <a:uFill>
                  <a:solidFill>
                    <a:srgbClr val="000000"/>
                  </a:solidFill>
                </a:uFill>
                <a:latin typeface="Calibri"/>
                <a:ea typeface="Calibri"/>
                <a:cs typeface="Calibri"/>
                <a:sym typeface="Calibri"/>
              </a:defRPr>
            </a:lvl1pPr>
          </a:lstStyle>
          <a:p>
            <a:r>
              <a:t>Title Text</a:t>
            </a:r>
          </a:p>
        </p:txBody>
      </p:sp>
      <p:sp>
        <p:nvSpPr>
          <p:cNvPr id="215" name="Body Level One…"/>
          <p:cNvSpPr txBox="1">
            <a:spLocks noGrp="1"/>
          </p:cNvSpPr>
          <p:nvPr>
            <p:ph type="body" idx="1"/>
          </p:nvPr>
        </p:nvSpPr>
        <p:spPr>
          <a:xfrm>
            <a:off x="650239" y="2275839"/>
            <a:ext cx="11704322" cy="6436926"/>
          </a:xfrm>
          <a:prstGeom prst="rect">
            <a:avLst/>
          </a:prstGeom>
          <a:ln>
            <a:round/>
          </a:ln>
        </p:spPr>
        <p:txBody>
          <a:bodyPr lIns="54186" tIns="54186" rIns="54186" bIns="54186" anchor="t">
            <a:noAutofit/>
          </a:bodyPr>
          <a:lstStyle>
            <a:lvl1pPr marL="471487" indent="-471487" defTabSz="457200">
              <a:spcBef>
                <a:spcPts val="700"/>
              </a:spcBef>
              <a:buClr>
                <a:srgbClr val="000000"/>
              </a:buClr>
              <a:buSzPct val="100000"/>
              <a:buFont typeface="Arial"/>
              <a:buChar char="•"/>
              <a:defRPr sz="4400">
                <a:uFill>
                  <a:solidFill>
                    <a:srgbClr val="000000"/>
                  </a:solidFill>
                </a:uFill>
                <a:latin typeface="Calibri"/>
                <a:ea typeface="Calibri"/>
                <a:cs typeface="Calibri"/>
                <a:sym typeface="Calibri"/>
              </a:defRPr>
            </a:lvl1pPr>
            <a:lvl2pPr marL="845003" indent="-387803" defTabSz="457200">
              <a:spcBef>
                <a:spcPts val="600"/>
              </a:spcBef>
              <a:buClr>
                <a:srgbClr val="000000"/>
              </a:buClr>
              <a:buSzPct val="100000"/>
              <a:buFont typeface="Arial"/>
              <a:buChar char="–"/>
              <a:defRPr sz="3800">
                <a:uFill>
                  <a:solidFill>
                    <a:srgbClr val="000000"/>
                  </a:solidFill>
                </a:uFill>
                <a:latin typeface="Calibri"/>
                <a:ea typeface="Calibri"/>
                <a:cs typeface="Calibri"/>
                <a:sym typeface="Calibri"/>
              </a:defRPr>
            </a:lvl2pPr>
            <a:lvl3pPr marL="1238250" indent="-323850" defTabSz="457200">
              <a:spcBef>
                <a:spcPts val="500"/>
              </a:spcBef>
              <a:buClr>
                <a:srgbClr val="000000"/>
              </a:buClr>
              <a:buSzPct val="100000"/>
              <a:buFont typeface="Arial"/>
              <a:defRPr sz="3400">
                <a:uFill>
                  <a:solidFill>
                    <a:srgbClr val="000000"/>
                  </a:solidFill>
                </a:uFill>
                <a:latin typeface="Calibri"/>
                <a:ea typeface="Calibri"/>
                <a:cs typeface="Calibri"/>
                <a:sym typeface="Calibri"/>
              </a:defRPr>
            </a:lvl3pPr>
            <a:lvl4pPr marL="1691639" indent="-320039" defTabSz="457200">
              <a:spcBef>
                <a:spcPts val="400"/>
              </a:spcBef>
              <a:buClr>
                <a:srgbClr val="000000"/>
              </a:buClr>
              <a:buSzPct val="100000"/>
              <a:buFont typeface="Arial"/>
              <a:buChar char="–"/>
              <a:defRPr sz="2800">
                <a:uFill>
                  <a:solidFill>
                    <a:srgbClr val="000000"/>
                  </a:solidFill>
                </a:uFill>
                <a:latin typeface="Calibri"/>
                <a:ea typeface="Calibri"/>
                <a:cs typeface="Calibri"/>
                <a:sym typeface="Calibri"/>
              </a:defRPr>
            </a:lvl4pPr>
            <a:lvl5pPr marL="2148839" indent="-320039" defTabSz="457200">
              <a:spcBef>
                <a:spcPts val="400"/>
              </a:spcBef>
              <a:buClr>
                <a:srgbClr val="000000"/>
              </a:buClr>
              <a:buSzPct val="100000"/>
              <a:buFont typeface="Arial"/>
              <a:buChar char="»"/>
              <a:defRPr sz="2800">
                <a:uFill>
                  <a:solidFill>
                    <a:srgbClr val="000000"/>
                  </a:solidFill>
                </a:uFill>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16" name="Slide Number"/>
          <p:cNvSpPr txBox="1">
            <a:spLocks noGrp="1"/>
          </p:cNvSpPr>
          <p:nvPr>
            <p:ph type="sldNum" sz="quarter" idx="2"/>
          </p:nvPr>
        </p:nvSpPr>
        <p:spPr>
          <a:xfrm>
            <a:off x="12027508" y="9220045"/>
            <a:ext cx="327052" cy="317528"/>
          </a:xfrm>
          <a:prstGeom prst="rect">
            <a:avLst/>
          </a:prstGeom>
          <a:ln>
            <a:round/>
          </a:ln>
        </p:spPr>
        <p:txBody>
          <a:bodyPr lIns="54186" tIns="54186" rIns="54186" bIns="54186" anchor="ctr"/>
          <a:lstStyle>
            <a:lvl1pPr algn="r" defTabSz="457200">
              <a:buClr>
                <a:srgbClr val="9A9A9A"/>
              </a:buClr>
              <a:defRPr sz="1600">
                <a:solidFill>
                  <a:srgbClr val="9A9A9A"/>
                </a:solidFill>
                <a:uFill>
                  <a:solidFill>
                    <a:srgbClr val="9A9A9A"/>
                  </a:solidFill>
                </a:u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43318" y="1411935"/>
            <a:ext cx="12118187" cy="3892338"/>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7395"/>
            </a:lvl1pPr>
            <a:lvl2pPr lvl="1" algn="ctr">
              <a:spcBef>
                <a:spcPts val="0"/>
              </a:spcBef>
              <a:spcAft>
                <a:spcPts val="0"/>
              </a:spcAft>
              <a:buSzPts val="5200"/>
              <a:buNone/>
              <a:defRPr sz="7395"/>
            </a:lvl2pPr>
            <a:lvl3pPr lvl="2" algn="ctr">
              <a:spcBef>
                <a:spcPts val="0"/>
              </a:spcBef>
              <a:spcAft>
                <a:spcPts val="0"/>
              </a:spcAft>
              <a:buSzPts val="5200"/>
              <a:buNone/>
              <a:defRPr sz="7395"/>
            </a:lvl3pPr>
            <a:lvl4pPr lvl="3" algn="ctr">
              <a:spcBef>
                <a:spcPts val="0"/>
              </a:spcBef>
              <a:spcAft>
                <a:spcPts val="0"/>
              </a:spcAft>
              <a:buSzPts val="5200"/>
              <a:buNone/>
              <a:defRPr sz="7395"/>
            </a:lvl4pPr>
            <a:lvl5pPr lvl="4" algn="ctr">
              <a:spcBef>
                <a:spcPts val="0"/>
              </a:spcBef>
              <a:spcAft>
                <a:spcPts val="0"/>
              </a:spcAft>
              <a:buSzPts val="5200"/>
              <a:buNone/>
              <a:defRPr sz="7395"/>
            </a:lvl5pPr>
            <a:lvl6pPr lvl="5" algn="ctr">
              <a:spcBef>
                <a:spcPts val="0"/>
              </a:spcBef>
              <a:spcAft>
                <a:spcPts val="0"/>
              </a:spcAft>
              <a:buSzPts val="5200"/>
              <a:buNone/>
              <a:defRPr sz="7395"/>
            </a:lvl6pPr>
            <a:lvl7pPr lvl="6" algn="ctr">
              <a:spcBef>
                <a:spcPts val="0"/>
              </a:spcBef>
              <a:spcAft>
                <a:spcPts val="0"/>
              </a:spcAft>
              <a:buSzPts val="5200"/>
              <a:buNone/>
              <a:defRPr sz="7395"/>
            </a:lvl7pPr>
            <a:lvl8pPr lvl="7" algn="ctr">
              <a:spcBef>
                <a:spcPts val="0"/>
              </a:spcBef>
              <a:spcAft>
                <a:spcPts val="0"/>
              </a:spcAft>
              <a:buSzPts val="5200"/>
              <a:buNone/>
              <a:defRPr sz="7395"/>
            </a:lvl8pPr>
            <a:lvl9pPr lvl="8" algn="ctr">
              <a:spcBef>
                <a:spcPts val="0"/>
              </a:spcBef>
              <a:spcAft>
                <a:spcPts val="0"/>
              </a:spcAft>
              <a:buSzPts val="5200"/>
              <a:buNone/>
              <a:defRPr sz="7395"/>
            </a:lvl9pPr>
          </a:lstStyle>
          <a:p>
            <a:endParaRPr/>
          </a:p>
        </p:txBody>
      </p:sp>
      <p:sp>
        <p:nvSpPr>
          <p:cNvPr id="11" name="Google Shape;11;p2"/>
          <p:cNvSpPr txBox="1">
            <a:spLocks noGrp="1"/>
          </p:cNvSpPr>
          <p:nvPr>
            <p:ph type="subTitle" idx="1"/>
          </p:nvPr>
        </p:nvSpPr>
        <p:spPr>
          <a:xfrm>
            <a:off x="443307" y="5374341"/>
            <a:ext cx="12118187" cy="1503004"/>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982"/>
            </a:lvl1pPr>
            <a:lvl2pPr lvl="1" algn="ctr">
              <a:lnSpc>
                <a:spcPct val="100000"/>
              </a:lnSpc>
              <a:spcBef>
                <a:spcPts val="0"/>
              </a:spcBef>
              <a:spcAft>
                <a:spcPts val="0"/>
              </a:spcAft>
              <a:buSzPts val="2800"/>
              <a:buNone/>
              <a:defRPr sz="3982"/>
            </a:lvl2pPr>
            <a:lvl3pPr lvl="2" algn="ctr">
              <a:lnSpc>
                <a:spcPct val="100000"/>
              </a:lnSpc>
              <a:spcBef>
                <a:spcPts val="0"/>
              </a:spcBef>
              <a:spcAft>
                <a:spcPts val="0"/>
              </a:spcAft>
              <a:buSzPts val="2800"/>
              <a:buNone/>
              <a:defRPr sz="3982"/>
            </a:lvl3pPr>
            <a:lvl4pPr lvl="3" algn="ctr">
              <a:lnSpc>
                <a:spcPct val="100000"/>
              </a:lnSpc>
              <a:spcBef>
                <a:spcPts val="0"/>
              </a:spcBef>
              <a:spcAft>
                <a:spcPts val="0"/>
              </a:spcAft>
              <a:buSzPts val="2800"/>
              <a:buNone/>
              <a:defRPr sz="3982"/>
            </a:lvl4pPr>
            <a:lvl5pPr lvl="4" algn="ctr">
              <a:lnSpc>
                <a:spcPct val="100000"/>
              </a:lnSpc>
              <a:spcBef>
                <a:spcPts val="0"/>
              </a:spcBef>
              <a:spcAft>
                <a:spcPts val="0"/>
              </a:spcAft>
              <a:buSzPts val="2800"/>
              <a:buNone/>
              <a:defRPr sz="3982"/>
            </a:lvl5pPr>
            <a:lvl6pPr lvl="5" algn="ctr">
              <a:lnSpc>
                <a:spcPct val="100000"/>
              </a:lnSpc>
              <a:spcBef>
                <a:spcPts val="0"/>
              </a:spcBef>
              <a:spcAft>
                <a:spcPts val="0"/>
              </a:spcAft>
              <a:buSzPts val="2800"/>
              <a:buNone/>
              <a:defRPr sz="3982"/>
            </a:lvl6pPr>
            <a:lvl7pPr lvl="6" algn="ctr">
              <a:lnSpc>
                <a:spcPct val="100000"/>
              </a:lnSpc>
              <a:spcBef>
                <a:spcPts val="0"/>
              </a:spcBef>
              <a:spcAft>
                <a:spcPts val="0"/>
              </a:spcAft>
              <a:buSzPts val="2800"/>
              <a:buNone/>
              <a:defRPr sz="3982"/>
            </a:lvl7pPr>
            <a:lvl8pPr lvl="7" algn="ctr">
              <a:lnSpc>
                <a:spcPct val="100000"/>
              </a:lnSpc>
              <a:spcBef>
                <a:spcPts val="0"/>
              </a:spcBef>
              <a:spcAft>
                <a:spcPts val="0"/>
              </a:spcAft>
              <a:buSzPts val="2800"/>
              <a:buNone/>
              <a:defRPr sz="3982"/>
            </a:lvl8pPr>
            <a:lvl9pPr lvl="8" algn="ctr">
              <a:lnSpc>
                <a:spcPct val="100000"/>
              </a:lnSpc>
              <a:spcBef>
                <a:spcPts val="0"/>
              </a:spcBef>
              <a:spcAft>
                <a:spcPts val="0"/>
              </a:spcAft>
              <a:buSzPts val="2800"/>
              <a:buNone/>
              <a:defRPr sz="3982"/>
            </a:lvl9pPr>
          </a:lstStyle>
          <a:p>
            <a:endParaRPr/>
          </a:p>
        </p:txBody>
      </p:sp>
      <p:sp>
        <p:nvSpPr>
          <p:cNvPr id="12" name="Google Shape;12;p2"/>
          <p:cNvSpPr txBox="1">
            <a:spLocks noGrp="1"/>
          </p:cNvSpPr>
          <p:nvPr>
            <p:ph type="sldNum" idx="12"/>
          </p:nvPr>
        </p:nvSpPr>
        <p:spPr>
          <a:xfrm>
            <a:off x="12049718" y="8842841"/>
            <a:ext cx="780373" cy="746382"/>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32139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43307" y="4078649"/>
            <a:ext cx="12118187" cy="1596302"/>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120"/>
            </a:lvl1pPr>
            <a:lvl2pPr lvl="1" algn="ctr">
              <a:spcBef>
                <a:spcPts val="0"/>
              </a:spcBef>
              <a:spcAft>
                <a:spcPts val="0"/>
              </a:spcAft>
              <a:buSzPts val="3600"/>
              <a:buNone/>
              <a:defRPr sz="5120"/>
            </a:lvl2pPr>
            <a:lvl3pPr lvl="2" algn="ctr">
              <a:spcBef>
                <a:spcPts val="0"/>
              </a:spcBef>
              <a:spcAft>
                <a:spcPts val="0"/>
              </a:spcAft>
              <a:buSzPts val="3600"/>
              <a:buNone/>
              <a:defRPr sz="5120"/>
            </a:lvl3pPr>
            <a:lvl4pPr lvl="3" algn="ctr">
              <a:spcBef>
                <a:spcPts val="0"/>
              </a:spcBef>
              <a:spcAft>
                <a:spcPts val="0"/>
              </a:spcAft>
              <a:buSzPts val="3600"/>
              <a:buNone/>
              <a:defRPr sz="5120"/>
            </a:lvl4pPr>
            <a:lvl5pPr lvl="4" algn="ctr">
              <a:spcBef>
                <a:spcPts val="0"/>
              </a:spcBef>
              <a:spcAft>
                <a:spcPts val="0"/>
              </a:spcAft>
              <a:buSzPts val="3600"/>
              <a:buNone/>
              <a:defRPr sz="5120"/>
            </a:lvl5pPr>
            <a:lvl6pPr lvl="5" algn="ctr">
              <a:spcBef>
                <a:spcPts val="0"/>
              </a:spcBef>
              <a:spcAft>
                <a:spcPts val="0"/>
              </a:spcAft>
              <a:buSzPts val="3600"/>
              <a:buNone/>
              <a:defRPr sz="5120"/>
            </a:lvl6pPr>
            <a:lvl7pPr lvl="6" algn="ctr">
              <a:spcBef>
                <a:spcPts val="0"/>
              </a:spcBef>
              <a:spcAft>
                <a:spcPts val="0"/>
              </a:spcAft>
              <a:buSzPts val="3600"/>
              <a:buNone/>
              <a:defRPr sz="5120"/>
            </a:lvl7pPr>
            <a:lvl8pPr lvl="7" algn="ctr">
              <a:spcBef>
                <a:spcPts val="0"/>
              </a:spcBef>
              <a:spcAft>
                <a:spcPts val="0"/>
              </a:spcAft>
              <a:buSzPts val="3600"/>
              <a:buNone/>
              <a:defRPr sz="5120"/>
            </a:lvl8pPr>
            <a:lvl9pPr lvl="8" algn="ctr">
              <a:spcBef>
                <a:spcPts val="0"/>
              </a:spcBef>
              <a:spcAft>
                <a:spcPts val="0"/>
              </a:spcAft>
              <a:buSzPts val="3600"/>
              <a:buNone/>
              <a:defRPr sz="5120"/>
            </a:lvl9pPr>
          </a:lstStyle>
          <a:p>
            <a:endParaRPr/>
          </a:p>
        </p:txBody>
      </p:sp>
      <p:sp>
        <p:nvSpPr>
          <p:cNvPr id="15" name="Google Shape;15;p3"/>
          <p:cNvSpPr txBox="1">
            <a:spLocks noGrp="1"/>
          </p:cNvSpPr>
          <p:nvPr>
            <p:ph type="sldNum" idx="12"/>
          </p:nvPr>
        </p:nvSpPr>
        <p:spPr>
          <a:xfrm>
            <a:off x="12049718" y="8842841"/>
            <a:ext cx="780373" cy="746382"/>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60533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43307" y="843899"/>
            <a:ext cx="12118187" cy="1086009"/>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43307" y="2185434"/>
            <a:ext cx="12118187" cy="6478507"/>
          </a:xfrm>
          <a:prstGeom prst="rect">
            <a:avLst/>
          </a:prstGeom>
        </p:spPr>
        <p:txBody>
          <a:bodyPr spcFirstLastPara="1" wrap="square" lIns="91425" tIns="91425" rIns="91425" bIns="91425" anchor="t" anchorCtr="0">
            <a:noAutofit/>
          </a:bodyPr>
          <a:lstStyle>
            <a:lvl1pPr marL="650230" lvl="0" indent="-487672">
              <a:spcBef>
                <a:spcPts val="0"/>
              </a:spcBef>
              <a:spcAft>
                <a:spcPts val="0"/>
              </a:spcAft>
              <a:buSzPts val="1800"/>
              <a:buChar char="●"/>
              <a:defRPr/>
            </a:lvl1pPr>
            <a:lvl2pPr marL="1300460" lvl="1" indent="-451549">
              <a:spcBef>
                <a:spcPts val="2276"/>
              </a:spcBef>
              <a:spcAft>
                <a:spcPts val="0"/>
              </a:spcAft>
              <a:buSzPts val="1400"/>
              <a:buChar char="○"/>
              <a:defRPr/>
            </a:lvl2pPr>
            <a:lvl3pPr marL="1950690" lvl="2" indent="-451549">
              <a:spcBef>
                <a:spcPts val="2276"/>
              </a:spcBef>
              <a:spcAft>
                <a:spcPts val="0"/>
              </a:spcAft>
              <a:buSzPts val="1400"/>
              <a:buChar char="■"/>
              <a:defRPr/>
            </a:lvl3pPr>
            <a:lvl4pPr marL="2600919" lvl="3" indent="-451549">
              <a:spcBef>
                <a:spcPts val="2276"/>
              </a:spcBef>
              <a:spcAft>
                <a:spcPts val="0"/>
              </a:spcAft>
              <a:buSzPts val="1400"/>
              <a:buChar char="●"/>
              <a:defRPr/>
            </a:lvl4pPr>
            <a:lvl5pPr marL="3251149" lvl="4" indent="-451549">
              <a:spcBef>
                <a:spcPts val="2276"/>
              </a:spcBef>
              <a:spcAft>
                <a:spcPts val="0"/>
              </a:spcAft>
              <a:buSzPts val="1400"/>
              <a:buChar char="○"/>
              <a:defRPr/>
            </a:lvl5pPr>
            <a:lvl6pPr marL="3901379" lvl="5" indent="-451549">
              <a:spcBef>
                <a:spcPts val="2276"/>
              </a:spcBef>
              <a:spcAft>
                <a:spcPts val="0"/>
              </a:spcAft>
              <a:buSzPts val="1400"/>
              <a:buChar char="■"/>
              <a:defRPr/>
            </a:lvl6pPr>
            <a:lvl7pPr marL="4551609" lvl="6" indent="-451549">
              <a:spcBef>
                <a:spcPts val="2276"/>
              </a:spcBef>
              <a:spcAft>
                <a:spcPts val="0"/>
              </a:spcAft>
              <a:buSzPts val="1400"/>
              <a:buChar char="●"/>
              <a:defRPr/>
            </a:lvl7pPr>
            <a:lvl8pPr marL="5201839" lvl="7" indent="-451549">
              <a:spcBef>
                <a:spcPts val="2276"/>
              </a:spcBef>
              <a:spcAft>
                <a:spcPts val="0"/>
              </a:spcAft>
              <a:buSzPts val="1400"/>
              <a:buChar char="○"/>
              <a:defRPr/>
            </a:lvl8pPr>
            <a:lvl9pPr marL="5852069" lvl="8" indent="-451549">
              <a:spcBef>
                <a:spcPts val="2276"/>
              </a:spcBef>
              <a:spcAft>
                <a:spcPts val="2276"/>
              </a:spcAft>
              <a:buSzPts val="1400"/>
              <a:buChar char="■"/>
              <a:defRPr/>
            </a:lvl9pPr>
          </a:lstStyle>
          <a:p>
            <a:endParaRPr/>
          </a:p>
        </p:txBody>
      </p:sp>
      <p:sp>
        <p:nvSpPr>
          <p:cNvPr id="19" name="Google Shape;19;p4"/>
          <p:cNvSpPr txBox="1">
            <a:spLocks noGrp="1"/>
          </p:cNvSpPr>
          <p:nvPr>
            <p:ph type="sldNum" idx="12"/>
          </p:nvPr>
        </p:nvSpPr>
        <p:spPr>
          <a:xfrm>
            <a:off x="12049718" y="8842841"/>
            <a:ext cx="780373" cy="746382"/>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492960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43307" y="843899"/>
            <a:ext cx="12118187" cy="1086009"/>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43307" y="2185434"/>
            <a:ext cx="5688747" cy="6478507"/>
          </a:xfrm>
          <a:prstGeom prst="rect">
            <a:avLst/>
          </a:prstGeom>
        </p:spPr>
        <p:txBody>
          <a:bodyPr spcFirstLastPara="1" wrap="square" lIns="91425" tIns="91425" rIns="91425" bIns="91425" anchor="t" anchorCtr="0">
            <a:noAutofit/>
          </a:bodyPr>
          <a:lstStyle>
            <a:lvl1pPr marL="650230" lvl="0" indent="-451549">
              <a:spcBef>
                <a:spcPts val="0"/>
              </a:spcBef>
              <a:spcAft>
                <a:spcPts val="0"/>
              </a:spcAft>
              <a:buSzPts val="1400"/>
              <a:buChar char="●"/>
              <a:defRPr sz="1991"/>
            </a:lvl1pPr>
            <a:lvl2pPr marL="1300460" lvl="1" indent="-433487">
              <a:spcBef>
                <a:spcPts val="2276"/>
              </a:spcBef>
              <a:spcAft>
                <a:spcPts val="0"/>
              </a:spcAft>
              <a:buSzPts val="1200"/>
              <a:buChar char="○"/>
              <a:defRPr sz="1707"/>
            </a:lvl2pPr>
            <a:lvl3pPr marL="1950690" lvl="2" indent="-433487">
              <a:spcBef>
                <a:spcPts val="2276"/>
              </a:spcBef>
              <a:spcAft>
                <a:spcPts val="0"/>
              </a:spcAft>
              <a:buSzPts val="1200"/>
              <a:buChar char="■"/>
              <a:defRPr sz="1707"/>
            </a:lvl3pPr>
            <a:lvl4pPr marL="2600919" lvl="3" indent="-433487">
              <a:spcBef>
                <a:spcPts val="2276"/>
              </a:spcBef>
              <a:spcAft>
                <a:spcPts val="0"/>
              </a:spcAft>
              <a:buSzPts val="1200"/>
              <a:buChar char="●"/>
              <a:defRPr sz="1707"/>
            </a:lvl4pPr>
            <a:lvl5pPr marL="3251149" lvl="4" indent="-433487">
              <a:spcBef>
                <a:spcPts val="2276"/>
              </a:spcBef>
              <a:spcAft>
                <a:spcPts val="0"/>
              </a:spcAft>
              <a:buSzPts val="1200"/>
              <a:buChar char="○"/>
              <a:defRPr sz="1707"/>
            </a:lvl5pPr>
            <a:lvl6pPr marL="3901379" lvl="5" indent="-433487">
              <a:spcBef>
                <a:spcPts val="2276"/>
              </a:spcBef>
              <a:spcAft>
                <a:spcPts val="0"/>
              </a:spcAft>
              <a:buSzPts val="1200"/>
              <a:buChar char="■"/>
              <a:defRPr sz="1707"/>
            </a:lvl6pPr>
            <a:lvl7pPr marL="4551609" lvl="6" indent="-433487">
              <a:spcBef>
                <a:spcPts val="2276"/>
              </a:spcBef>
              <a:spcAft>
                <a:spcPts val="0"/>
              </a:spcAft>
              <a:buSzPts val="1200"/>
              <a:buChar char="●"/>
              <a:defRPr sz="1707"/>
            </a:lvl7pPr>
            <a:lvl8pPr marL="5201839" lvl="7" indent="-433487">
              <a:spcBef>
                <a:spcPts val="2276"/>
              </a:spcBef>
              <a:spcAft>
                <a:spcPts val="0"/>
              </a:spcAft>
              <a:buSzPts val="1200"/>
              <a:buChar char="○"/>
              <a:defRPr sz="1707"/>
            </a:lvl8pPr>
            <a:lvl9pPr marL="5852069" lvl="8" indent="-433487">
              <a:spcBef>
                <a:spcPts val="2276"/>
              </a:spcBef>
              <a:spcAft>
                <a:spcPts val="2276"/>
              </a:spcAft>
              <a:buSzPts val="1200"/>
              <a:buChar char="■"/>
              <a:defRPr sz="1707"/>
            </a:lvl9pPr>
          </a:lstStyle>
          <a:p>
            <a:endParaRPr/>
          </a:p>
        </p:txBody>
      </p:sp>
      <p:sp>
        <p:nvSpPr>
          <p:cNvPr id="23" name="Google Shape;23;p5"/>
          <p:cNvSpPr txBox="1">
            <a:spLocks noGrp="1"/>
          </p:cNvSpPr>
          <p:nvPr>
            <p:ph type="body" idx="2"/>
          </p:nvPr>
        </p:nvSpPr>
        <p:spPr>
          <a:xfrm>
            <a:off x="6872747" y="2185434"/>
            <a:ext cx="5688747" cy="6478507"/>
          </a:xfrm>
          <a:prstGeom prst="rect">
            <a:avLst/>
          </a:prstGeom>
        </p:spPr>
        <p:txBody>
          <a:bodyPr spcFirstLastPara="1" wrap="square" lIns="91425" tIns="91425" rIns="91425" bIns="91425" anchor="t" anchorCtr="0">
            <a:noAutofit/>
          </a:bodyPr>
          <a:lstStyle>
            <a:lvl1pPr marL="650230" lvl="0" indent="-451549">
              <a:spcBef>
                <a:spcPts val="0"/>
              </a:spcBef>
              <a:spcAft>
                <a:spcPts val="0"/>
              </a:spcAft>
              <a:buSzPts val="1400"/>
              <a:buChar char="●"/>
              <a:defRPr sz="1991"/>
            </a:lvl1pPr>
            <a:lvl2pPr marL="1300460" lvl="1" indent="-433487">
              <a:spcBef>
                <a:spcPts val="2276"/>
              </a:spcBef>
              <a:spcAft>
                <a:spcPts val="0"/>
              </a:spcAft>
              <a:buSzPts val="1200"/>
              <a:buChar char="○"/>
              <a:defRPr sz="1707"/>
            </a:lvl2pPr>
            <a:lvl3pPr marL="1950690" lvl="2" indent="-433487">
              <a:spcBef>
                <a:spcPts val="2276"/>
              </a:spcBef>
              <a:spcAft>
                <a:spcPts val="0"/>
              </a:spcAft>
              <a:buSzPts val="1200"/>
              <a:buChar char="■"/>
              <a:defRPr sz="1707"/>
            </a:lvl3pPr>
            <a:lvl4pPr marL="2600919" lvl="3" indent="-433487">
              <a:spcBef>
                <a:spcPts val="2276"/>
              </a:spcBef>
              <a:spcAft>
                <a:spcPts val="0"/>
              </a:spcAft>
              <a:buSzPts val="1200"/>
              <a:buChar char="●"/>
              <a:defRPr sz="1707"/>
            </a:lvl4pPr>
            <a:lvl5pPr marL="3251149" lvl="4" indent="-433487">
              <a:spcBef>
                <a:spcPts val="2276"/>
              </a:spcBef>
              <a:spcAft>
                <a:spcPts val="0"/>
              </a:spcAft>
              <a:buSzPts val="1200"/>
              <a:buChar char="○"/>
              <a:defRPr sz="1707"/>
            </a:lvl5pPr>
            <a:lvl6pPr marL="3901379" lvl="5" indent="-433487">
              <a:spcBef>
                <a:spcPts val="2276"/>
              </a:spcBef>
              <a:spcAft>
                <a:spcPts val="0"/>
              </a:spcAft>
              <a:buSzPts val="1200"/>
              <a:buChar char="■"/>
              <a:defRPr sz="1707"/>
            </a:lvl6pPr>
            <a:lvl7pPr marL="4551609" lvl="6" indent="-433487">
              <a:spcBef>
                <a:spcPts val="2276"/>
              </a:spcBef>
              <a:spcAft>
                <a:spcPts val="0"/>
              </a:spcAft>
              <a:buSzPts val="1200"/>
              <a:buChar char="●"/>
              <a:defRPr sz="1707"/>
            </a:lvl7pPr>
            <a:lvl8pPr marL="5201839" lvl="7" indent="-433487">
              <a:spcBef>
                <a:spcPts val="2276"/>
              </a:spcBef>
              <a:spcAft>
                <a:spcPts val="0"/>
              </a:spcAft>
              <a:buSzPts val="1200"/>
              <a:buChar char="○"/>
              <a:defRPr sz="1707"/>
            </a:lvl8pPr>
            <a:lvl9pPr marL="5852069" lvl="8" indent="-433487">
              <a:spcBef>
                <a:spcPts val="2276"/>
              </a:spcBef>
              <a:spcAft>
                <a:spcPts val="2276"/>
              </a:spcAft>
              <a:buSzPts val="1200"/>
              <a:buChar char="■"/>
              <a:defRPr sz="1707"/>
            </a:lvl9pPr>
          </a:lstStyle>
          <a:p>
            <a:endParaRPr/>
          </a:p>
        </p:txBody>
      </p:sp>
      <p:sp>
        <p:nvSpPr>
          <p:cNvPr id="24" name="Google Shape;24;p5"/>
          <p:cNvSpPr txBox="1">
            <a:spLocks noGrp="1"/>
          </p:cNvSpPr>
          <p:nvPr>
            <p:ph type="sldNum" idx="12"/>
          </p:nvPr>
        </p:nvSpPr>
        <p:spPr>
          <a:xfrm>
            <a:off x="12049718" y="8842841"/>
            <a:ext cx="780373" cy="746382"/>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748350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43307" y="843899"/>
            <a:ext cx="12118187" cy="1086009"/>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2049718" y="8842841"/>
            <a:ext cx="780373" cy="746382"/>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247258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43307" y="1053582"/>
            <a:ext cx="3993600" cy="1433031"/>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413"/>
            </a:lvl1pPr>
            <a:lvl2pPr lvl="1">
              <a:spcBef>
                <a:spcPts val="0"/>
              </a:spcBef>
              <a:spcAft>
                <a:spcPts val="0"/>
              </a:spcAft>
              <a:buSzPts val="2400"/>
              <a:buNone/>
              <a:defRPr sz="3413"/>
            </a:lvl2pPr>
            <a:lvl3pPr lvl="2">
              <a:spcBef>
                <a:spcPts val="0"/>
              </a:spcBef>
              <a:spcAft>
                <a:spcPts val="0"/>
              </a:spcAft>
              <a:buSzPts val="2400"/>
              <a:buNone/>
              <a:defRPr sz="3413"/>
            </a:lvl3pPr>
            <a:lvl4pPr lvl="3">
              <a:spcBef>
                <a:spcPts val="0"/>
              </a:spcBef>
              <a:spcAft>
                <a:spcPts val="0"/>
              </a:spcAft>
              <a:buSzPts val="2400"/>
              <a:buNone/>
              <a:defRPr sz="3413"/>
            </a:lvl4pPr>
            <a:lvl5pPr lvl="4">
              <a:spcBef>
                <a:spcPts val="0"/>
              </a:spcBef>
              <a:spcAft>
                <a:spcPts val="0"/>
              </a:spcAft>
              <a:buSzPts val="2400"/>
              <a:buNone/>
              <a:defRPr sz="3413"/>
            </a:lvl5pPr>
            <a:lvl6pPr lvl="5">
              <a:spcBef>
                <a:spcPts val="0"/>
              </a:spcBef>
              <a:spcAft>
                <a:spcPts val="0"/>
              </a:spcAft>
              <a:buSzPts val="2400"/>
              <a:buNone/>
              <a:defRPr sz="3413"/>
            </a:lvl6pPr>
            <a:lvl7pPr lvl="6">
              <a:spcBef>
                <a:spcPts val="0"/>
              </a:spcBef>
              <a:spcAft>
                <a:spcPts val="0"/>
              </a:spcAft>
              <a:buSzPts val="2400"/>
              <a:buNone/>
              <a:defRPr sz="3413"/>
            </a:lvl7pPr>
            <a:lvl8pPr lvl="7">
              <a:spcBef>
                <a:spcPts val="0"/>
              </a:spcBef>
              <a:spcAft>
                <a:spcPts val="0"/>
              </a:spcAft>
              <a:buSzPts val="2400"/>
              <a:buNone/>
              <a:defRPr sz="3413"/>
            </a:lvl8pPr>
            <a:lvl9pPr lvl="8">
              <a:spcBef>
                <a:spcPts val="0"/>
              </a:spcBef>
              <a:spcAft>
                <a:spcPts val="0"/>
              </a:spcAft>
              <a:buSzPts val="2400"/>
              <a:buNone/>
              <a:defRPr sz="3413"/>
            </a:lvl9pPr>
          </a:lstStyle>
          <a:p>
            <a:endParaRPr/>
          </a:p>
        </p:txBody>
      </p:sp>
      <p:sp>
        <p:nvSpPr>
          <p:cNvPr id="30" name="Google Shape;30;p7"/>
          <p:cNvSpPr txBox="1">
            <a:spLocks noGrp="1"/>
          </p:cNvSpPr>
          <p:nvPr>
            <p:ph type="body" idx="1"/>
          </p:nvPr>
        </p:nvSpPr>
        <p:spPr>
          <a:xfrm>
            <a:off x="443307" y="2635094"/>
            <a:ext cx="3993600" cy="6029084"/>
          </a:xfrm>
          <a:prstGeom prst="rect">
            <a:avLst/>
          </a:prstGeom>
        </p:spPr>
        <p:txBody>
          <a:bodyPr spcFirstLastPara="1" wrap="square" lIns="91425" tIns="91425" rIns="91425" bIns="91425" anchor="t" anchorCtr="0">
            <a:noAutofit/>
          </a:bodyPr>
          <a:lstStyle>
            <a:lvl1pPr marL="650230" lvl="0" indent="-433487">
              <a:spcBef>
                <a:spcPts val="0"/>
              </a:spcBef>
              <a:spcAft>
                <a:spcPts val="0"/>
              </a:spcAft>
              <a:buSzPts val="1200"/>
              <a:buChar char="●"/>
              <a:defRPr sz="1707"/>
            </a:lvl1pPr>
            <a:lvl2pPr marL="1300460" lvl="1" indent="-433487">
              <a:spcBef>
                <a:spcPts val="2276"/>
              </a:spcBef>
              <a:spcAft>
                <a:spcPts val="0"/>
              </a:spcAft>
              <a:buSzPts val="1200"/>
              <a:buChar char="○"/>
              <a:defRPr sz="1707"/>
            </a:lvl2pPr>
            <a:lvl3pPr marL="1950690" lvl="2" indent="-433487">
              <a:spcBef>
                <a:spcPts val="2276"/>
              </a:spcBef>
              <a:spcAft>
                <a:spcPts val="0"/>
              </a:spcAft>
              <a:buSzPts val="1200"/>
              <a:buChar char="■"/>
              <a:defRPr sz="1707"/>
            </a:lvl3pPr>
            <a:lvl4pPr marL="2600919" lvl="3" indent="-433487">
              <a:spcBef>
                <a:spcPts val="2276"/>
              </a:spcBef>
              <a:spcAft>
                <a:spcPts val="0"/>
              </a:spcAft>
              <a:buSzPts val="1200"/>
              <a:buChar char="●"/>
              <a:defRPr sz="1707"/>
            </a:lvl4pPr>
            <a:lvl5pPr marL="3251149" lvl="4" indent="-433487">
              <a:spcBef>
                <a:spcPts val="2276"/>
              </a:spcBef>
              <a:spcAft>
                <a:spcPts val="0"/>
              </a:spcAft>
              <a:buSzPts val="1200"/>
              <a:buChar char="○"/>
              <a:defRPr sz="1707"/>
            </a:lvl5pPr>
            <a:lvl6pPr marL="3901379" lvl="5" indent="-433487">
              <a:spcBef>
                <a:spcPts val="2276"/>
              </a:spcBef>
              <a:spcAft>
                <a:spcPts val="0"/>
              </a:spcAft>
              <a:buSzPts val="1200"/>
              <a:buChar char="■"/>
              <a:defRPr sz="1707"/>
            </a:lvl6pPr>
            <a:lvl7pPr marL="4551609" lvl="6" indent="-433487">
              <a:spcBef>
                <a:spcPts val="2276"/>
              </a:spcBef>
              <a:spcAft>
                <a:spcPts val="0"/>
              </a:spcAft>
              <a:buSzPts val="1200"/>
              <a:buChar char="●"/>
              <a:defRPr sz="1707"/>
            </a:lvl7pPr>
            <a:lvl8pPr marL="5201839" lvl="7" indent="-433487">
              <a:spcBef>
                <a:spcPts val="2276"/>
              </a:spcBef>
              <a:spcAft>
                <a:spcPts val="0"/>
              </a:spcAft>
              <a:buSzPts val="1200"/>
              <a:buChar char="○"/>
              <a:defRPr sz="1707"/>
            </a:lvl8pPr>
            <a:lvl9pPr marL="5852069" lvl="8" indent="-433487">
              <a:spcBef>
                <a:spcPts val="2276"/>
              </a:spcBef>
              <a:spcAft>
                <a:spcPts val="2276"/>
              </a:spcAft>
              <a:buSzPts val="1200"/>
              <a:buChar char="■"/>
              <a:defRPr sz="1707"/>
            </a:lvl9pPr>
          </a:lstStyle>
          <a:p>
            <a:endParaRPr/>
          </a:p>
        </p:txBody>
      </p:sp>
      <p:sp>
        <p:nvSpPr>
          <p:cNvPr id="31" name="Google Shape;31;p7"/>
          <p:cNvSpPr txBox="1">
            <a:spLocks noGrp="1"/>
          </p:cNvSpPr>
          <p:nvPr>
            <p:ph type="sldNum" idx="12"/>
          </p:nvPr>
        </p:nvSpPr>
        <p:spPr>
          <a:xfrm>
            <a:off x="12049718" y="8842841"/>
            <a:ext cx="780373" cy="746382"/>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430233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97244" y="853618"/>
            <a:ext cx="9056427" cy="7757369"/>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827"/>
            </a:lvl1pPr>
            <a:lvl2pPr lvl="1">
              <a:spcBef>
                <a:spcPts val="0"/>
              </a:spcBef>
              <a:spcAft>
                <a:spcPts val="0"/>
              </a:spcAft>
              <a:buSzPts val="4800"/>
              <a:buNone/>
              <a:defRPr sz="6827"/>
            </a:lvl2pPr>
            <a:lvl3pPr lvl="2">
              <a:spcBef>
                <a:spcPts val="0"/>
              </a:spcBef>
              <a:spcAft>
                <a:spcPts val="0"/>
              </a:spcAft>
              <a:buSzPts val="4800"/>
              <a:buNone/>
              <a:defRPr sz="6827"/>
            </a:lvl3pPr>
            <a:lvl4pPr lvl="3">
              <a:spcBef>
                <a:spcPts val="0"/>
              </a:spcBef>
              <a:spcAft>
                <a:spcPts val="0"/>
              </a:spcAft>
              <a:buSzPts val="4800"/>
              <a:buNone/>
              <a:defRPr sz="6827"/>
            </a:lvl4pPr>
            <a:lvl5pPr lvl="4">
              <a:spcBef>
                <a:spcPts val="0"/>
              </a:spcBef>
              <a:spcAft>
                <a:spcPts val="0"/>
              </a:spcAft>
              <a:buSzPts val="4800"/>
              <a:buNone/>
              <a:defRPr sz="6827"/>
            </a:lvl5pPr>
            <a:lvl6pPr lvl="5">
              <a:spcBef>
                <a:spcPts val="0"/>
              </a:spcBef>
              <a:spcAft>
                <a:spcPts val="0"/>
              </a:spcAft>
              <a:buSzPts val="4800"/>
              <a:buNone/>
              <a:defRPr sz="6827"/>
            </a:lvl6pPr>
            <a:lvl7pPr lvl="6">
              <a:spcBef>
                <a:spcPts val="0"/>
              </a:spcBef>
              <a:spcAft>
                <a:spcPts val="0"/>
              </a:spcAft>
              <a:buSzPts val="4800"/>
              <a:buNone/>
              <a:defRPr sz="6827"/>
            </a:lvl7pPr>
            <a:lvl8pPr lvl="7">
              <a:spcBef>
                <a:spcPts val="0"/>
              </a:spcBef>
              <a:spcAft>
                <a:spcPts val="0"/>
              </a:spcAft>
              <a:buSzPts val="4800"/>
              <a:buNone/>
              <a:defRPr sz="6827"/>
            </a:lvl8pPr>
            <a:lvl9pPr lvl="8">
              <a:spcBef>
                <a:spcPts val="0"/>
              </a:spcBef>
              <a:spcAft>
                <a:spcPts val="0"/>
              </a:spcAft>
              <a:buSzPts val="4800"/>
              <a:buNone/>
              <a:defRPr sz="6827"/>
            </a:lvl9pPr>
          </a:lstStyle>
          <a:p>
            <a:endParaRPr/>
          </a:p>
        </p:txBody>
      </p:sp>
      <p:sp>
        <p:nvSpPr>
          <p:cNvPr id="34" name="Google Shape;34;p8"/>
          <p:cNvSpPr txBox="1">
            <a:spLocks noGrp="1"/>
          </p:cNvSpPr>
          <p:nvPr>
            <p:ph type="sldNum" idx="12"/>
          </p:nvPr>
        </p:nvSpPr>
        <p:spPr>
          <a:xfrm>
            <a:off x="12049718" y="8842841"/>
            <a:ext cx="780373" cy="746382"/>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009156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502400" y="-237"/>
            <a:ext cx="6502400" cy="9753600"/>
          </a:xfrm>
          <a:prstGeom prst="rect">
            <a:avLst/>
          </a:prstGeom>
          <a:solidFill>
            <a:schemeClr val="lt2"/>
          </a:solidFill>
          <a:ln>
            <a:noFill/>
          </a:ln>
        </p:spPr>
        <p:txBody>
          <a:bodyPr spcFirstLastPara="1" wrap="square" lIns="130027" tIns="130027" rIns="130027" bIns="130027" anchor="ctr" anchorCtr="0">
            <a:noAutofit/>
          </a:bodyPr>
          <a:lstStyle/>
          <a:p>
            <a:pPr marL="0" lvl="0" indent="0" algn="l" rtl="0">
              <a:spcBef>
                <a:spcPts val="0"/>
              </a:spcBef>
              <a:spcAft>
                <a:spcPts val="0"/>
              </a:spcAft>
              <a:buNone/>
            </a:pPr>
            <a:endParaRPr sz="5120"/>
          </a:p>
        </p:txBody>
      </p:sp>
      <p:sp>
        <p:nvSpPr>
          <p:cNvPr id="37" name="Google Shape;37;p9"/>
          <p:cNvSpPr txBox="1">
            <a:spLocks noGrp="1"/>
          </p:cNvSpPr>
          <p:nvPr>
            <p:ph type="title"/>
          </p:nvPr>
        </p:nvSpPr>
        <p:spPr>
          <a:xfrm>
            <a:off x="377600" y="2338465"/>
            <a:ext cx="5753173" cy="281088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973"/>
            </a:lvl1pPr>
            <a:lvl2pPr lvl="1" algn="ctr">
              <a:spcBef>
                <a:spcPts val="0"/>
              </a:spcBef>
              <a:spcAft>
                <a:spcPts val="0"/>
              </a:spcAft>
              <a:buSzPts val="4200"/>
              <a:buNone/>
              <a:defRPr sz="5973"/>
            </a:lvl2pPr>
            <a:lvl3pPr lvl="2" algn="ctr">
              <a:spcBef>
                <a:spcPts val="0"/>
              </a:spcBef>
              <a:spcAft>
                <a:spcPts val="0"/>
              </a:spcAft>
              <a:buSzPts val="4200"/>
              <a:buNone/>
              <a:defRPr sz="5973"/>
            </a:lvl3pPr>
            <a:lvl4pPr lvl="3" algn="ctr">
              <a:spcBef>
                <a:spcPts val="0"/>
              </a:spcBef>
              <a:spcAft>
                <a:spcPts val="0"/>
              </a:spcAft>
              <a:buSzPts val="4200"/>
              <a:buNone/>
              <a:defRPr sz="5973"/>
            </a:lvl4pPr>
            <a:lvl5pPr lvl="4" algn="ctr">
              <a:spcBef>
                <a:spcPts val="0"/>
              </a:spcBef>
              <a:spcAft>
                <a:spcPts val="0"/>
              </a:spcAft>
              <a:buSzPts val="4200"/>
              <a:buNone/>
              <a:defRPr sz="5973"/>
            </a:lvl5pPr>
            <a:lvl6pPr lvl="5" algn="ctr">
              <a:spcBef>
                <a:spcPts val="0"/>
              </a:spcBef>
              <a:spcAft>
                <a:spcPts val="0"/>
              </a:spcAft>
              <a:buSzPts val="4200"/>
              <a:buNone/>
              <a:defRPr sz="5973"/>
            </a:lvl6pPr>
            <a:lvl7pPr lvl="6" algn="ctr">
              <a:spcBef>
                <a:spcPts val="0"/>
              </a:spcBef>
              <a:spcAft>
                <a:spcPts val="0"/>
              </a:spcAft>
              <a:buSzPts val="4200"/>
              <a:buNone/>
              <a:defRPr sz="5973"/>
            </a:lvl7pPr>
            <a:lvl8pPr lvl="7" algn="ctr">
              <a:spcBef>
                <a:spcPts val="0"/>
              </a:spcBef>
              <a:spcAft>
                <a:spcPts val="0"/>
              </a:spcAft>
              <a:buSzPts val="4200"/>
              <a:buNone/>
              <a:defRPr sz="5973"/>
            </a:lvl8pPr>
            <a:lvl9pPr lvl="8" algn="ctr">
              <a:spcBef>
                <a:spcPts val="0"/>
              </a:spcBef>
              <a:spcAft>
                <a:spcPts val="0"/>
              </a:spcAft>
              <a:buSzPts val="4200"/>
              <a:buNone/>
              <a:defRPr sz="5973"/>
            </a:lvl9pPr>
          </a:lstStyle>
          <a:p>
            <a:endParaRPr/>
          </a:p>
        </p:txBody>
      </p:sp>
      <p:sp>
        <p:nvSpPr>
          <p:cNvPr id="38" name="Google Shape;38;p9"/>
          <p:cNvSpPr txBox="1">
            <a:spLocks noGrp="1"/>
          </p:cNvSpPr>
          <p:nvPr>
            <p:ph type="subTitle" idx="1"/>
          </p:nvPr>
        </p:nvSpPr>
        <p:spPr>
          <a:xfrm>
            <a:off x="377600" y="5315461"/>
            <a:ext cx="5753173" cy="2342116"/>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987"/>
            </a:lvl1pPr>
            <a:lvl2pPr lvl="1" algn="ctr">
              <a:lnSpc>
                <a:spcPct val="100000"/>
              </a:lnSpc>
              <a:spcBef>
                <a:spcPts val="0"/>
              </a:spcBef>
              <a:spcAft>
                <a:spcPts val="0"/>
              </a:spcAft>
              <a:buSzPts val="2100"/>
              <a:buNone/>
              <a:defRPr sz="2987"/>
            </a:lvl2pPr>
            <a:lvl3pPr lvl="2" algn="ctr">
              <a:lnSpc>
                <a:spcPct val="100000"/>
              </a:lnSpc>
              <a:spcBef>
                <a:spcPts val="0"/>
              </a:spcBef>
              <a:spcAft>
                <a:spcPts val="0"/>
              </a:spcAft>
              <a:buSzPts val="2100"/>
              <a:buNone/>
              <a:defRPr sz="2987"/>
            </a:lvl3pPr>
            <a:lvl4pPr lvl="3" algn="ctr">
              <a:lnSpc>
                <a:spcPct val="100000"/>
              </a:lnSpc>
              <a:spcBef>
                <a:spcPts val="0"/>
              </a:spcBef>
              <a:spcAft>
                <a:spcPts val="0"/>
              </a:spcAft>
              <a:buSzPts val="2100"/>
              <a:buNone/>
              <a:defRPr sz="2987"/>
            </a:lvl4pPr>
            <a:lvl5pPr lvl="4" algn="ctr">
              <a:lnSpc>
                <a:spcPct val="100000"/>
              </a:lnSpc>
              <a:spcBef>
                <a:spcPts val="0"/>
              </a:spcBef>
              <a:spcAft>
                <a:spcPts val="0"/>
              </a:spcAft>
              <a:buSzPts val="2100"/>
              <a:buNone/>
              <a:defRPr sz="2987"/>
            </a:lvl5pPr>
            <a:lvl6pPr lvl="5" algn="ctr">
              <a:lnSpc>
                <a:spcPct val="100000"/>
              </a:lnSpc>
              <a:spcBef>
                <a:spcPts val="0"/>
              </a:spcBef>
              <a:spcAft>
                <a:spcPts val="0"/>
              </a:spcAft>
              <a:buSzPts val="2100"/>
              <a:buNone/>
              <a:defRPr sz="2987"/>
            </a:lvl6pPr>
            <a:lvl7pPr lvl="6" algn="ctr">
              <a:lnSpc>
                <a:spcPct val="100000"/>
              </a:lnSpc>
              <a:spcBef>
                <a:spcPts val="0"/>
              </a:spcBef>
              <a:spcAft>
                <a:spcPts val="0"/>
              </a:spcAft>
              <a:buSzPts val="2100"/>
              <a:buNone/>
              <a:defRPr sz="2987"/>
            </a:lvl7pPr>
            <a:lvl8pPr lvl="7" algn="ctr">
              <a:lnSpc>
                <a:spcPct val="100000"/>
              </a:lnSpc>
              <a:spcBef>
                <a:spcPts val="0"/>
              </a:spcBef>
              <a:spcAft>
                <a:spcPts val="0"/>
              </a:spcAft>
              <a:buSzPts val="2100"/>
              <a:buNone/>
              <a:defRPr sz="2987"/>
            </a:lvl8pPr>
            <a:lvl9pPr lvl="8" algn="ctr">
              <a:lnSpc>
                <a:spcPct val="100000"/>
              </a:lnSpc>
              <a:spcBef>
                <a:spcPts val="0"/>
              </a:spcBef>
              <a:spcAft>
                <a:spcPts val="0"/>
              </a:spcAft>
              <a:buSzPts val="2100"/>
              <a:buNone/>
              <a:defRPr sz="2987"/>
            </a:lvl9pPr>
          </a:lstStyle>
          <a:p>
            <a:endParaRPr/>
          </a:p>
        </p:txBody>
      </p:sp>
      <p:sp>
        <p:nvSpPr>
          <p:cNvPr id="39" name="Google Shape;39;p9"/>
          <p:cNvSpPr txBox="1">
            <a:spLocks noGrp="1"/>
          </p:cNvSpPr>
          <p:nvPr>
            <p:ph type="body" idx="2"/>
          </p:nvPr>
        </p:nvSpPr>
        <p:spPr>
          <a:xfrm>
            <a:off x="7025067" y="1373061"/>
            <a:ext cx="5457067" cy="7007004"/>
          </a:xfrm>
          <a:prstGeom prst="rect">
            <a:avLst/>
          </a:prstGeom>
        </p:spPr>
        <p:txBody>
          <a:bodyPr spcFirstLastPara="1" wrap="square" lIns="91425" tIns="91425" rIns="91425" bIns="91425" anchor="ctr" anchorCtr="0">
            <a:noAutofit/>
          </a:bodyPr>
          <a:lstStyle>
            <a:lvl1pPr marL="650230" lvl="0" indent="-487672">
              <a:spcBef>
                <a:spcPts val="0"/>
              </a:spcBef>
              <a:spcAft>
                <a:spcPts val="0"/>
              </a:spcAft>
              <a:buSzPts val="1800"/>
              <a:buChar char="●"/>
              <a:defRPr/>
            </a:lvl1pPr>
            <a:lvl2pPr marL="1300460" lvl="1" indent="-451549">
              <a:spcBef>
                <a:spcPts val="2276"/>
              </a:spcBef>
              <a:spcAft>
                <a:spcPts val="0"/>
              </a:spcAft>
              <a:buSzPts val="1400"/>
              <a:buChar char="○"/>
              <a:defRPr/>
            </a:lvl2pPr>
            <a:lvl3pPr marL="1950690" lvl="2" indent="-451549">
              <a:spcBef>
                <a:spcPts val="2276"/>
              </a:spcBef>
              <a:spcAft>
                <a:spcPts val="0"/>
              </a:spcAft>
              <a:buSzPts val="1400"/>
              <a:buChar char="■"/>
              <a:defRPr/>
            </a:lvl3pPr>
            <a:lvl4pPr marL="2600919" lvl="3" indent="-451549">
              <a:spcBef>
                <a:spcPts val="2276"/>
              </a:spcBef>
              <a:spcAft>
                <a:spcPts val="0"/>
              </a:spcAft>
              <a:buSzPts val="1400"/>
              <a:buChar char="●"/>
              <a:defRPr/>
            </a:lvl4pPr>
            <a:lvl5pPr marL="3251149" lvl="4" indent="-451549">
              <a:spcBef>
                <a:spcPts val="2276"/>
              </a:spcBef>
              <a:spcAft>
                <a:spcPts val="0"/>
              </a:spcAft>
              <a:buSzPts val="1400"/>
              <a:buChar char="○"/>
              <a:defRPr/>
            </a:lvl5pPr>
            <a:lvl6pPr marL="3901379" lvl="5" indent="-451549">
              <a:spcBef>
                <a:spcPts val="2276"/>
              </a:spcBef>
              <a:spcAft>
                <a:spcPts val="0"/>
              </a:spcAft>
              <a:buSzPts val="1400"/>
              <a:buChar char="■"/>
              <a:defRPr/>
            </a:lvl6pPr>
            <a:lvl7pPr marL="4551609" lvl="6" indent="-451549">
              <a:spcBef>
                <a:spcPts val="2276"/>
              </a:spcBef>
              <a:spcAft>
                <a:spcPts val="0"/>
              </a:spcAft>
              <a:buSzPts val="1400"/>
              <a:buChar char="●"/>
              <a:defRPr/>
            </a:lvl7pPr>
            <a:lvl8pPr marL="5201839" lvl="7" indent="-451549">
              <a:spcBef>
                <a:spcPts val="2276"/>
              </a:spcBef>
              <a:spcAft>
                <a:spcPts val="0"/>
              </a:spcAft>
              <a:buSzPts val="1400"/>
              <a:buChar char="○"/>
              <a:defRPr/>
            </a:lvl8pPr>
            <a:lvl9pPr marL="5852069" lvl="8" indent="-451549">
              <a:spcBef>
                <a:spcPts val="2276"/>
              </a:spcBef>
              <a:spcAft>
                <a:spcPts val="2276"/>
              </a:spcAft>
              <a:buSzPts val="1400"/>
              <a:buChar char="■"/>
              <a:defRPr/>
            </a:lvl9pPr>
          </a:lstStyle>
          <a:p>
            <a:endParaRPr/>
          </a:p>
        </p:txBody>
      </p:sp>
      <p:sp>
        <p:nvSpPr>
          <p:cNvPr id="40" name="Google Shape;40;p9"/>
          <p:cNvSpPr txBox="1">
            <a:spLocks noGrp="1"/>
          </p:cNvSpPr>
          <p:nvPr>
            <p:ph type="sldNum" idx="12"/>
          </p:nvPr>
        </p:nvSpPr>
        <p:spPr>
          <a:xfrm>
            <a:off x="12049718" y="8842841"/>
            <a:ext cx="780373" cy="746382"/>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47885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43307" y="8022424"/>
            <a:ext cx="8531627" cy="1147449"/>
          </a:xfrm>
          <a:prstGeom prst="rect">
            <a:avLst/>
          </a:prstGeom>
        </p:spPr>
        <p:txBody>
          <a:bodyPr spcFirstLastPara="1" wrap="square" lIns="91425" tIns="91425" rIns="91425" bIns="91425" anchor="ctr" anchorCtr="0">
            <a:noAutofit/>
          </a:bodyPr>
          <a:lstStyle>
            <a:lvl1pPr marL="650230" lvl="0" indent="-325115">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2049718" y="8842841"/>
            <a:ext cx="780373" cy="746382"/>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283384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43307" y="2097541"/>
            <a:ext cx="12118187" cy="3723378"/>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7066"/>
            </a:lvl1pPr>
            <a:lvl2pPr lvl="1" algn="ctr">
              <a:spcBef>
                <a:spcPts val="0"/>
              </a:spcBef>
              <a:spcAft>
                <a:spcPts val="0"/>
              </a:spcAft>
              <a:buSzPts val="12000"/>
              <a:buNone/>
              <a:defRPr sz="17066"/>
            </a:lvl2pPr>
            <a:lvl3pPr lvl="2" algn="ctr">
              <a:spcBef>
                <a:spcPts val="0"/>
              </a:spcBef>
              <a:spcAft>
                <a:spcPts val="0"/>
              </a:spcAft>
              <a:buSzPts val="12000"/>
              <a:buNone/>
              <a:defRPr sz="17066"/>
            </a:lvl3pPr>
            <a:lvl4pPr lvl="3" algn="ctr">
              <a:spcBef>
                <a:spcPts val="0"/>
              </a:spcBef>
              <a:spcAft>
                <a:spcPts val="0"/>
              </a:spcAft>
              <a:buSzPts val="12000"/>
              <a:buNone/>
              <a:defRPr sz="17066"/>
            </a:lvl4pPr>
            <a:lvl5pPr lvl="4" algn="ctr">
              <a:spcBef>
                <a:spcPts val="0"/>
              </a:spcBef>
              <a:spcAft>
                <a:spcPts val="0"/>
              </a:spcAft>
              <a:buSzPts val="12000"/>
              <a:buNone/>
              <a:defRPr sz="17066"/>
            </a:lvl5pPr>
            <a:lvl6pPr lvl="5" algn="ctr">
              <a:spcBef>
                <a:spcPts val="0"/>
              </a:spcBef>
              <a:spcAft>
                <a:spcPts val="0"/>
              </a:spcAft>
              <a:buSzPts val="12000"/>
              <a:buNone/>
              <a:defRPr sz="17066"/>
            </a:lvl6pPr>
            <a:lvl7pPr lvl="6" algn="ctr">
              <a:spcBef>
                <a:spcPts val="0"/>
              </a:spcBef>
              <a:spcAft>
                <a:spcPts val="0"/>
              </a:spcAft>
              <a:buSzPts val="12000"/>
              <a:buNone/>
              <a:defRPr sz="17066"/>
            </a:lvl7pPr>
            <a:lvl8pPr lvl="7" algn="ctr">
              <a:spcBef>
                <a:spcPts val="0"/>
              </a:spcBef>
              <a:spcAft>
                <a:spcPts val="0"/>
              </a:spcAft>
              <a:buSzPts val="12000"/>
              <a:buNone/>
              <a:defRPr sz="17066"/>
            </a:lvl8pPr>
            <a:lvl9pPr lvl="8" algn="ctr">
              <a:spcBef>
                <a:spcPts val="0"/>
              </a:spcBef>
              <a:spcAft>
                <a:spcPts val="0"/>
              </a:spcAft>
              <a:buSzPts val="12000"/>
              <a:buNone/>
              <a:defRPr sz="17066"/>
            </a:lvl9pPr>
          </a:lstStyle>
          <a:p>
            <a:r>
              <a:t>xx%</a:t>
            </a:r>
          </a:p>
        </p:txBody>
      </p:sp>
      <p:sp>
        <p:nvSpPr>
          <p:cNvPr id="46" name="Google Shape;46;p11"/>
          <p:cNvSpPr txBox="1">
            <a:spLocks noGrp="1"/>
          </p:cNvSpPr>
          <p:nvPr>
            <p:ph type="body" idx="1"/>
          </p:nvPr>
        </p:nvSpPr>
        <p:spPr>
          <a:xfrm>
            <a:off x="443307" y="5977553"/>
            <a:ext cx="12118187" cy="2466702"/>
          </a:xfrm>
          <a:prstGeom prst="rect">
            <a:avLst/>
          </a:prstGeom>
        </p:spPr>
        <p:txBody>
          <a:bodyPr spcFirstLastPara="1" wrap="square" lIns="91425" tIns="91425" rIns="91425" bIns="91425" anchor="t" anchorCtr="0">
            <a:noAutofit/>
          </a:bodyPr>
          <a:lstStyle>
            <a:lvl1pPr marL="650230" lvl="0" indent="-487672" algn="ctr">
              <a:spcBef>
                <a:spcPts val="0"/>
              </a:spcBef>
              <a:spcAft>
                <a:spcPts val="0"/>
              </a:spcAft>
              <a:buSzPts val="1800"/>
              <a:buChar char="●"/>
              <a:defRPr/>
            </a:lvl1pPr>
            <a:lvl2pPr marL="1300460" lvl="1" indent="-451549" algn="ctr">
              <a:spcBef>
                <a:spcPts val="2276"/>
              </a:spcBef>
              <a:spcAft>
                <a:spcPts val="0"/>
              </a:spcAft>
              <a:buSzPts val="1400"/>
              <a:buChar char="○"/>
              <a:defRPr/>
            </a:lvl2pPr>
            <a:lvl3pPr marL="1950690" lvl="2" indent="-451549" algn="ctr">
              <a:spcBef>
                <a:spcPts val="2276"/>
              </a:spcBef>
              <a:spcAft>
                <a:spcPts val="0"/>
              </a:spcAft>
              <a:buSzPts val="1400"/>
              <a:buChar char="■"/>
              <a:defRPr/>
            </a:lvl3pPr>
            <a:lvl4pPr marL="2600919" lvl="3" indent="-451549" algn="ctr">
              <a:spcBef>
                <a:spcPts val="2276"/>
              </a:spcBef>
              <a:spcAft>
                <a:spcPts val="0"/>
              </a:spcAft>
              <a:buSzPts val="1400"/>
              <a:buChar char="●"/>
              <a:defRPr/>
            </a:lvl4pPr>
            <a:lvl5pPr marL="3251149" lvl="4" indent="-451549" algn="ctr">
              <a:spcBef>
                <a:spcPts val="2276"/>
              </a:spcBef>
              <a:spcAft>
                <a:spcPts val="0"/>
              </a:spcAft>
              <a:buSzPts val="1400"/>
              <a:buChar char="○"/>
              <a:defRPr/>
            </a:lvl5pPr>
            <a:lvl6pPr marL="3901379" lvl="5" indent="-451549" algn="ctr">
              <a:spcBef>
                <a:spcPts val="2276"/>
              </a:spcBef>
              <a:spcAft>
                <a:spcPts val="0"/>
              </a:spcAft>
              <a:buSzPts val="1400"/>
              <a:buChar char="■"/>
              <a:defRPr/>
            </a:lvl6pPr>
            <a:lvl7pPr marL="4551609" lvl="6" indent="-451549" algn="ctr">
              <a:spcBef>
                <a:spcPts val="2276"/>
              </a:spcBef>
              <a:spcAft>
                <a:spcPts val="0"/>
              </a:spcAft>
              <a:buSzPts val="1400"/>
              <a:buChar char="●"/>
              <a:defRPr/>
            </a:lvl7pPr>
            <a:lvl8pPr marL="5201839" lvl="7" indent="-451549" algn="ctr">
              <a:spcBef>
                <a:spcPts val="2276"/>
              </a:spcBef>
              <a:spcAft>
                <a:spcPts val="0"/>
              </a:spcAft>
              <a:buSzPts val="1400"/>
              <a:buChar char="○"/>
              <a:defRPr/>
            </a:lvl8pPr>
            <a:lvl9pPr marL="5852069" lvl="8" indent="-451549" algn="ctr">
              <a:spcBef>
                <a:spcPts val="2276"/>
              </a:spcBef>
              <a:spcAft>
                <a:spcPts val="2276"/>
              </a:spcAft>
              <a:buSzPts val="1400"/>
              <a:buChar char="■"/>
              <a:defRPr/>
            </a:lvl9pPr>
          </a:lstStyle>
          <a:p>
            <a:endParaRPr/>
          </a:p>
        </p:txBody>
      </p:sp>
      <p:sp>
        <p:nvSpPr>
          <p:cNvPr id="47" name="Google Shape;47;p11"/>
          <p:cNvSpPr txBox="1">
            <a:spLocks noGrp="1"/>
          </p:cNvSpPr>
          <p:nvPr>
            <p:ph type="sldNum" idx="12"/>
          </p:nvPr>
        </p:nvSpPr>
        <p:spPr>
          <a:xfrm>
            <a:off x="12049718" y="8842841"/>
            <a:ext cx="780373" cy="746382"/>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577159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2049718" y="8842841"/>
            <a:ext cx="780373" cy="746382"/>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6210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717800" y="635000"/>
            <a:ext cx="12357100" cy="8238067"/>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62500"/>
            <a:ext cx="5334000" cy="4102100"/>
          </a:xfrm>
          <a:prstGeom prst="rect">
            <a:avLst/>
          </a:prstGeom>
        </p:spPr>
        <p:txBody>
          <a:bodyPr anchor="t"/>
          <a:lstStyle>
            <a:lvl1pPr algn="ctr">
              <a:spcBef>
                <a:spcPts val="0"/>
              </a:spcBef>
              <a:defRPr sz="3200"/>
            </a:lvl1pPr>
            <a:lvl2pPr indent="228600" algn="ctr">
              <a:spcBef>
                <a:spcPts val="0"/>
              </a:spcBef>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xfrm>
            <a:off x="952500" y="152400"/>
            <a:ext cx="11099800" cy="1080046"/>
          </a:xfrm>
          <a:prstGeom prst="rect">
            <a:avLst/>
          </a:prstGeom>
        </p:spPr>
        <p:txBody>
          <a:bodyPr/>
          <a:lstStyle/>
          <a:p>
            <a:r>
              <a:t>Title Text</a:t>
            </a:r>
          </a:p>
        </p:txBody>
      </p:sp>
      <p:sp>
        <p:nvSpPr>
          <p:cNvPr id="57" name="Body Level One…"/>
          <p:cNvSpPr txBox="1">
            <a:spLocks noGrp="1"/>
          </p:cNvSpPr>
          <p:nvPr>
            <p:ph type="body" idx="1"/>
          </p:nvPr>
        </p:nvSpPr>
        <p:spPr>
          <a:xfrm>
            <a:off x="952500" y="1409700"/>
            <a:ext cx="11099800" cy="62865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533900" y="2603500"/>
            <a:ext cx="942975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603500"/>
            <a:ext cx="5334000" cy="6286500"/>
          </a:xfrm>
          <a:prstGeom prst="rect">
            <a:avLst/>
          </a:prstGeom>
        </p:spPr>
        <p:txBody>
          <a:bodyPr/>
          <a:lstStyle>
            <a:lvl1pPr>
              <a:spcBef>
                <a:spcPts val="3200"/>
              </a:spcBef>
              <a:defRPr sz="2800"/>
            </a:lvl1pPr>
            <a:lvl2pPr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idx="21"/>
          </p:nvPr>
        </p:nvSpPr>
        <p:spPr>
          <a:xfrm>
            <a:off x="-2374900" y="889000"/>
            <a:ext cx="11976100" cy="7984067"/>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6680200" y="5026947"/>
            <a:ext cx="6057901" cy="4040705"/>
          </a:xfrm>
          <a:prstGeom prst="rect">
            <a:avLst/>
          </a:prstGeom>
        </p:spPr>
        <p:txBody>
          <a:bodyPr lIns="91439" tIns="45719" rIns="91439" bIns="45719" anchor="t">
            <a:noAutofit/>
          </a:bodyPr>
          <a:lstStyle/>
          <a:p>
            <a:endParaRPr/>
          </a:p>
        </p:txBody>
      </p:sp>
      <p:sp>
        <p:nvSpPr>
          <p:cNvPr id="85" name="Image"/>
          <p:cNvSpPr>
            <a:spLocks noGrp="1"/>
          </p:cNvSpPr>
          <p:nvPr>
            <p:ph type="pic" sz="quarter" idx="23"/>
          </p:nvPr>
        </p:nvSpPr>
        <p:spPr>
          <a:xfrm>
            <a:off x="6502400" y="886747"/>
            <a:ext cx="5867400" cy="3911601"/>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5" r:id="rId15"/>
    <p:sldLayoutId id="2147483667" r:id="rId16"/>
    <p:sldLayoutId id="2147483668" r:id="rId17"/>
    <p:sldLayoutId id="2147483669" r:id="rId18"/>
    <p:sldLayoutId id="2147483670" r:id="rId19"/>
    <p:sldLayoutId id="2147483671" r:id="rId20"/>
    <p:sldLayoutId id="2147483672" r:id="rId21"/>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9pPr>
    </p:titleStyle>
    <p:bodyStyle>
      <a:lvl1pPr marL="0" marR="0" indent="0" algn="l" defTabSz="584200" rtl="0" latinLnBrk="0">
        <a:lnSpc>
          <a:spcPct val="100000"/>
        </a:lnSpc>
        <a:spcBef>
          <a:spcPts val="4200"/>
        </a:spcBef>
        <a:spcAft>
          <a:spcPts val="0"/>
        </a:spcAft>
        <a:buClrTx/>
        <a:buSzTx/>
        <a:buFontTx/>
        <a:buNone/>
        <a:tabLst/>
        <a:defRPr sz="3600" b="0" i="0" u="none" strike="noStrike" cap="none" spc="0" baseline="0">
          <a:solidFill>
            <a:srgbClr val="000000"/>
          </a:solidFill>
          <a:uFillTx/>
          <a:latin typeface="+mn-lt"/>
          <a:ea typeface="+mn-ea"/>
          <a:cs typeface="+mn-cs"/>
          <a:sym typeface="Helvetica Light"/>
        </a:defRPr>
      </a:lvl1pPr>
      <a:lvl2pPr marL="0" marR="0" indent="444500" algn="l" defTabSz="584200" rtl="0" latinLnBrk="0">
        <a:lnSpc>
          <a:spcPct val="100000"/>
        </a:lnSpc>
        <a:spcBef>
          <a:spcPts val="4200"/>
        </a:spcBef>
        <a:spcAft>
          <a:spcPts val="0"/>
        </a:spcAft>
        <a:buClrTx/>
        <a:buSzTx/>
        <a:buFontTx/>
        <a:buNone/>
        <a:tabLst/>
        <a:defRPr sz="3600" b="0" i="0" u="none" strike="noStrike" cap="none" spc="0" baseline="0">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43307" y="843899"/>
            <a:ext cx="12118187" cy="1086009"/>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43307" y="2185434"/>
            <a:ext cx="12118187" cy="6478507"/>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2049718" y="8842841"/>
            <a:ext cx="780373" cy="746382"/>
          </a:xfrm>
          <a:prstGeom prst="rect">
            <a:avLst/>
          </a:prstGeom>
          <a:noFill/>
          <a:ln>
            <a:noFill/>
          </a:ln>
        </p:spPr>
        <p:txBody>
          <a:bodyPr spcFirstLastPara="1" wrap="square" lIns="91425" tIns="91425" rIns="91425" bIns="91425" anchor="ctr" anchorCtr="0">
            <a:noAutofit/>
          </a:bodyPr>
          <a:lstStyle>
            <a:lvl1pPr lvl="0" algn="r">
              <a:buNone/>
              <a:defRPr sz="1422">
                <a:solidFill>
                  <a:schemeClr val="dk2"/>
                </a:solidFill>
              </a:defRPr>
            </a:lvl1pPr>
            <a:lvl2pPr lvl="1" algn="r">
              <a:buNone/>
              <a:defRPr sz="1422">
                <a:solidFill>
                  <a:schemeClr val="dk2"/>
                </a:solidFill>
              </a:defRPr>
            </a:lvl2pPr>
            <a:lvl3pPr lvl="2" algn="r">
              <a:buNone/>
              <a:defRPr sz="1422">
                <a:solidFill>
                  <a:schemeClr val="dk2"/>
                </a:solidFill>
              </a:defRPr>
            </a:lvl3pPr>
            <a:lvl4pPr lvl="3" algn="r">
              <a:buNone/>
              <a:defRPr sz="1422">
                <a:solidFill>
                  <a:schemeClr val="dk2"/>
                </a:solidFill>
              </a:defRPr>
            </a:lvl4pPr>
            <a:lvl5pPr lvl="4" algn="r">
              <a:buNone/>
              <a:defRPr sz="1422">
                <a:solidFill>
                  <a:schemeClr val="dk2"/>
                </a:solidFill>
              </a:defRPr>
            </a:lvl5pPr>
            <a:lvl6pPr lvl="5" algn="r">
              <a:buNone/>
              <a:defRPr sz="1422">
                <a:solidFill>
                  <a:schemeClr val="dk2"/>
                </a:solidFill>
              </a:defRPr>
            </a:lvl6pPr>
            <a:lvl7pPr lvl="6" algn="r">
              <a:buNone/>
              <a:defRPr sz="1422">
                <a:solidFill>
                  <a:schemeClr val="dk2"/>
                </a:solidFill>
              </a:defRPr>
            </a:lvl7pPr>
            <a:lvl8pPr lvl="7" algn="r">
              <a:buNone/>
              <a:defRPr sz="1422">
                <a:solidFill>
                  <a:schemeClr val="dk2"/>
                </a:solidFill>
              </a:defRPr>
            </a:lvl8pPr>
            <a:lvl9pPr lvl="8" algn="r">
              <a:buNone/>
              <a:defRPr sz="1422">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91199610"/>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drewconway.com/zia/2013/3/26/the-data-science-venn-diagram"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S5104:…"/>
          <p:cNvSpPr txBox="1">
            <a:spLocks noGrp="1"/>
          </p:cNvSpPr>
          <p:nvPr>
            <p:ph type="ctrTitle"/>
          </p:nvPr>
        </p:nvSpPr>
        <p:spPr>
          <a:prstGeom prst="rect">
            <a:avLst/>
          </a:prstGeom>
        </p:spPr>
        <p:txBody>
          <a:bodyPr>
            <a:normAutofit fontScale="90000"/>
          </a:bodyPr>
          <a:lstStyle/>
          <a:p>
            <a:pPr defTabSz="514095">
              <a:defRPr sz="7040"/>
            </a:pPr>
            <a:r>
              <a:rPr lang="en-GB" dirty="0"/>
              <a:t>PS4106</a:t>
            </a:r>
            <a:r>
              <a:rPr dirty="0"/>
              <a:t>:</a:t>
            </a:r>
          </a:p>
          <a:p>
            <a:pPr defTabSz="514095">
              <a:defRPr sz="7040"/>
            </a:pPr>
            <a:r>
              <a:rPr lang="en-GB" dirty="0"/>
              <a:t>Data Science for Psychology &amp; Neuroscience</a:t>
            </a:r>
            <a:endParaRPr dirty="0"/>
          </a:p>
        </p:txBody>
      </p:sp>
      <p:sp>
        <p:nvSpPr>
          <p:cNvPr id="226" name="Justin Ales…"/>
          <p:cNvSpPr txBox="1">
            <a:spLocks noGrp="1"/>
          </p:cNvSpPr>
          <p:nvPr>
            <p:ph type="subTitle" sz="quarter" idx="1"/>
          </p:nvPr>
        </p:nvSpPr>
        <p:spPr>
          <a:xfrm>
            <a:off x="1270000" y="5410200"/>
            <a:ext cx="10464800" cy="2002483"/>
          </a:xfrm>
          <a:prstGeom prst="rect">
            <a:avLst/>
          </a:prstGeom>
        </p:spPr>
        <p:txBody>
          <a:bodyPr/>
          <a:lstStyle/>
          <a:p>
            <a:r>
              <a:rPr dirty="0"/>
              <a:t>Justin Ales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872284" y="5480017"/>
            <a:ext cx="4123486" cy="1666560"/>
          </a:xfrm>
          <a:prstGeom prst="rect">
            <a:avLst/>
          </a:prstGeom>
          <a:noFill/>
          <a:ln>
            <a:noFill/>
          </a:ln>
        </p:spPr>
      </p:pic>
      <p:pic>
        <p:nvPicPr>
          <p:cNvPr id="112" name="Google Shape;112;p20"/>
          <p:cNvPicPr preferRelativeResize="0"/>
          <p:nvPr/>
        </p:nvPicPr>
        <p:blipFill>
          <a:blip r:embed="rId4">
            <a:alphaModFix/>
          </a:blip>
          <a:stretch>
            <a:fillRect/>
          </a:stretch>
        </p:blipFill>
        <p:spPr>
          <a:xfrm>
            <a:off x="7612551" y="5697351"/>
            <a:ext cx="4123486" cy="989619"/>
          </a:xfrm>
          <a:prstGeom prst="rect">
            <a:avLst/>
          </a:prstGeom>
          <a:noFill/>
          <a:ln>
            <a:noFill/>
          </a:ln>
        </p:spPr>
      </p:pic>
      <p:pic>
        <p:nvPicPr>
          <p:cNvPr id="113" name="Google Shape;113;p20"/>
          <p:cNvPicPr preferRelativeResize="0"/>
          <p:nvPr/>
        </p:nvPicPr>
        <p:blipFill>
          <a:blip r:embed="rId5">
            <a:alphaModFix/>
          </a:blip>
          <a:stretch>
            <a:fillRect/>
          </a:stretch>
        </p:blipFill>
        <p:spPr>
          <a:xfrm>
            <a:off x="1891840" y="7095634"/>
            <a:ext cx="4210223" cy="1666560"/>
          </a:xfrm>
          <a:prstGeom prst="rect">
            <a:avLst/>
          </a:prstGeom>
          <a:noFill/>
          <a:ln>
            <a:noFill/>
          </a:ln>
        </p:spPr>
      </p:pic>
      <p:pic>
        <p:nvPicPr>
          <p:cNvPr id="7" name="Google Shape;149;p24">
            <a:extLst>
              <a:ext uri="{FF2B5EF4-FFF2-40B4-BE49-F238E27FC236}">
                <a16:creationId xmlns:a16="http://schemas.microsoft.com/office/drawing/2014/main" id="{4229D4BB-3421-C541-9044-CD553696EE8B}"/>
              </a:ext>
            </a:extLst>
          </p:cNvPr>
          <p:cNvPicPr preferRelativeResize="0"/>
          <p:nvPr/>
        </p:nvPicPr>
        <p:blipFill>
          <a:blip r:embed="rId6">
            <a:alphaModFix/>
          </a:blip>
          <a:stretch>
            <a:fillRect/>
          </a:stretch>
        </p:blipFill>
        <p:spPr>
          <a:xfrm>
            <a:off x="7121619" y="6808482"/>
            <a:ext cx="3733120" cy="2009636"/>
          </a:xfrm>
          <a:prstGeom prst="rect">
            <a:avLst/>
          </a:prstGeom>
          <a:noFill/>
          <a:ln>
            <a:noFill/>
          </a:ln>
        </p:spPr>
      </p:pic>
      <p:pic>
        <p:nvPicPr>
          <p:cNvPr id="8" name="Google Shape;104;p19">
            <a:extLst>
              <a:ext uri="{FF2B5EF4-FFF2-40B4-BE49-F238E27FC236}">
                <a16:creationId xmlns:a16="http://schemas.microsoft.com/office/drawing/2014/main" id="{2B095501-45B8-4A43-BBBA-0F407C59476D}"/>
              </a:ext>
            </a:extLst>
          </p:cNvPr>
          <p:cNvPicPr preferRelativeResize="0"/>
          <p:nvPr/>
        </p:nvPicPr>
        <p:blipFill>
          <a:blip r:embed="rId7">
            <a:alphaModFix/>
          </a:blip>
          <a:stretch>
            <a:fillRect/>
          </a:stretch>
        </p:blipFill>
        <p:spPr>
          <a:xfrm>
            <a:off x="2447468" y="2248622"/>
            <a:ext cx="3098966" cy="2772256"/>
          </a:xfrm>
          <a:prstGeom prst="rect">
            <a:avLst/>
          </a:prstGeom>
          <a:noFill/>
          <a:ln>
            <a:noFill/>
          </a:ln>
        </p:spPr>
      </p:pic>
      <p:sp>
        <p:nvSpPr>
          <p:cNvPr id="5" name="Title 4">
            <a:extLst>
              <a:ext uri="{FF2B5EF4-FFF2-40B4-BE49-F238E27FC236}">
                <a16:creationId xmlns:a16="http://schemas.microsoft.com/office/drawing/2014/main" id="{B9DFAE89-562C-5B42-AA09-0CD353D17B43}"/>
              </a:ext>
            </a:extLst>
          </p:cNvPr>
          <p:cNvSpPr>
            <a:spLocks noGrp="1"/>
          </p:cNvSpPr>
          <p:nvPr>
            <p:ph type="title"/>
          </p:nvPr>
        </p:nvSpPr>
        <p:spPr/>
        <p:txBody>
          <a:bodyPr/>
          <a:lstStyle/>
          <a:p>
            <a:endParaRPr lang="en-US"/>
          </a:p>
        </p:txBody>
      </p:sp>
      <p:pic>
        <p:nvPicPr>
          <p:cNvPr id="9" name="Graphic 8">
            <a:extLst>
              <a:ext uri="{FF2B5EF4-FFF2-40B4-BE49-F238E27FC236}">
                <a16:creationId xmlns:a16="http://schemas.microsoft.com/office/drawing/2014/main" id="{527A662C-357B-E142-B95C-07159A0A6D1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18398" y="2248622"/>
            <a:ext cx="2806212" cy="32313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Ensuring Mathematical Success for All…"/>
          <p:cNvSpPr txBox="1">
            <a:spLocks noGrp="1"/>
          </p:cNvSpPr>
          <p:nvPr>
            <p:ph type="title"/>
          </p:nvPr>
        </p:nvSpPr>
        <p:spPr>
          <a:xfrm>
            <a:off x="667944" y="3225800"/>
            <a:ext cx="11668912" cy="3302000"/>
          </a:xfrm>
          <a:prstGeom prst="rect">
            <a:avLst/>
          </a:prstGeom>
        </p:spPr>
        <p:txBody>
          <a:bodyPr/>
          <a:lstStyle/>
          <a:p>
            <a:pPr defTabSz="385572">
              <a:defRPr sz="5280"/>
            </a:pPr>
            <a:r>
              <a:rPr lang="en-GB" dirty="0"/>
              <a:t>Data science can be hard. </a:t>
            </a:r>
            <a:endParaRPr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roductive Struggle"/>
          <p:cNvSpPr txBox="1">
            <a:spLocks noGrp="1"/>
          </p:cNvSpPr>
          <p:nvPr>
            <p:ph type="title"/>
          </p:nvPr>
        </p:nvSpPr>
        <p:spPr>
          <a:prstGeom prst="rect">
            <a:avLst/>
          </a:prstGeom>
        </p:spPr>
        <p:txBody>
          <a:bodyPr/>
          <a:lstStyle/>
          <a:p>
            <a:r>
              <a:t>Productive Struggle</a:t>
            </a:r>
          </a:p>
        </p:txBody>
      </p:sp>
      <p:sp>
        <p:nvSpPr>
          <p:cNvPr id="262" name="This is not an easy topic for most people.…"/>
          <p:cNvSpPr txBox="1">
            <a:spLocks noGrp="1"/>
          </p:cNvSpPr>
          <p:nvPr>
            <p:ph type="body" idx="1"/>
          </p:nvPr>
        </p:nvSpPr>
        <p:spPr>
          <a:prstGeom prst="rect">
            <a:avLst/>
          </a:prstGeom>
        </p:spPr>
        <p:txBody>
          <a:bodyPr/>
          <a:lstStyle/>
          <a:p>
            <a:r>
              <a:t>This is not an easy topic for most people.</a:t>
            </a:r>
          </a:p>
          <a:p>
            <a:endParaRPr/>
          </a:p>
          <a:p>
            <a:r>
              <a:t>Productive Struggle is “Effortful practice that goes beyond passive reading, listening, or watching – that builds useful, lasting understanding and skill.” - Hiebert &amp; Grouws, 2007 </a:t>
            </a:r>
          </a:p>
        </p:txBody>
      </p:sp>
      <p:sp>
        <p:nvSpPr>
          <p:cNvPr id="26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62">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6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6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 grpId="1" build="p" bldLvl="5"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roductive Struggle"/>
          <p:cNvSpPr txBox="1">
            <a:spLocks noGrp="1"/>
          </p:cNvSpPr>
          <p:nvPr>
            <p:ph type="title"/>
          </p:nvPr>
        </p:nvSpPr>
        <p:spPr>
          <a:prstGeom prst="rect">
            <a:avLst/>
          </a:prstGeom>
        </p:spPr>
        <p:txBody>
          <a:bodyPr/>
          <a:lstStyle/>
          <a:p>
            <a:r>
              <a:t>Productive Struggle</a:t>
            </a:r>
          </a:p>
        </p:txBody>
      </p:sp>
      <p:sp>
        <p:nvSpPr>
          <p:cNvPr id="266" name="“Teachers sometimes perceive student frustration or lack of immediate success as indicators that they have somehow failed their students. As a result, they jump in to ‘rescue’ students by breaking down the task and guiding students step by step through t"/>
          <p:cNvSpPr txBox="1">
            <a:spLocks noGrp="1"/>
          </p:cNvSpPr>
          <p:nvPr>
            <p:ph type="body" idx="1"/>
          </p:nvPr>
        </p:nvSpPr>
        <p:spPr>
          <a:xfrm>
            <a:off x="650239" y="2156090"/>
            <a:ext cx="11704322" cy="8543395"/>
          </a:xfrm>
          <a:prstGeom prst="rect">
            <a:avLst/>
          </a:prstGeom>
        </p:spPr>
        <p:txBody>
          <a:bodyPr/>
          <a:lstStyle>
            <a:lvl1pPr>
              <a:defRPr sz="4000"/>
            </a:lvl1pPr>
            <a:lvl2pPr>
              <a:defRPr sz="4000"/>
            </a:lvl2pPr>
          </a:lstStyle>
          <a:p>
            <a:r>
              <a:t>“Teachers sometimes perceive student frustration or lack of immediate success as indicators that they have somehow failed their students. As a result, they jump in to ‘rescue’ students by breaking down the task and guiding students step by step through the difficulties. Although well-intentioned, such ‘rescuing’ undermines the efforts of students, lowers the cognitive demand of the task, and deprives students of opportunities to engage fully in making sense of [the topic].”</a:t>
            </a:r>
          </a:p>
          <a:p>
            <a:pPr lvl="1"/>
            <a:r>
              <a:t>NCTM, Principles to Actions</a:t>
            </a:r>
          </a:p>
        </p:txBody>
      </p:sp>
      <p:sp>
        <p:nvSpPr>
          <p:cNvPr id="26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roductive Struggle: Student Job"/>
          <p:cNvSpPr txBox="1">
            <a:spLocks noGrp="1"/>
          </p:cNvSpPr>
          <p:nvPr>
            <p:ph type="title"/>
          </p:nvPr>
        </p:nvSpPr>
        <p:spPr>
          <a:prstGeom prst="rect">
            <a:avLst/>
          </a:prstGeom>
        </p:spPr>
        <p:txBody>
          <a:bodyPr/>
          <a:lstStyle/>
          <a:p>
            <a:r>
              <a:t>Productive Struggle: Student Job</a:t>
            </a:r>
          </a:p>
        </p:txBody>
      </p:sp>
      <p:sp>
        <p:nvSpPr>
          <p:cNvPr id="270" name="Try to explain your ideas and question solutions that don’t make sense to them.…"/>
          <p:cNvSpPr txBox="1">
            <a:spLocks noGrp="1"/>
          </p:cNvSpPr>
          <p:nvPr>
            <p:ph type="body" idx="1"/>
          </p:nvPr>
        </p:nvSpPr>
        <p:spPr>
          <a:xfrm>
            <a:off x="650239" y="2156090"/>
            <a:ext cx="11704322" cy="8543395"/>
          </a:xfrm>
          <a:prstGeom prst="rect">
            <a:avLst/>
          </a:prstGeom>
        </p:spPr>
        <p:txBody>
          <a:bodyPr/>
          <a:lstStyle/>
          <a:p>
            <a:pPr>
              <a:defRPr sz="4000"/>
            </a:pPr>
            <a:r>
              <a:t>Try to explain your ideas and question solutions that don’t make sense to them.</a:t>
            </a:r>
          </a:p>
          <a:p>
            <a:pPr>
              <a:defRPr sz="4000"/>
            </a:pPr>
            <a:r>
              <a:t>Don’t be afraid to take risks and know that it is acceptable to struggle with some ideas and to make mistakes.</a:t>
            </a:r>
          </a:p>
          <a:p>
            <a:pPr>
              <a:defRPr sz="4000"/>
            </a:pPr>
            <a:r>
              <a:t>Recognize that mistakes are a means to learning and not an end.</a:t>
            </a:r>
          </a:p>
        </p:txBody>
      </p:sp>
      <p:sp>
        <p:nvSpPr>
          <p:cNvPr id="27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70">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7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7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7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1" build="p" bldLvl="5"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
        <p:nvSpPr>
          <p:cNvPr id="274" name="Productive Struggle…"/>
          <p:cNvSpPr txBox="1"/>
          <p:nvPr/>
        </p:nvSpPr>
        <p:spPr>
          <a:xfrm>
            <a:off x="170492" y="324295"/>
            <a:ext cx="12663816" cy="91050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2" spcCol="633190"/>
          <a:lstStyle/>
          <a:p>
            <a:pPr marL="228600" indent="-228600">
              <a:spcBef>
                <a:spcPts val="700"/>
              </a:spcBef>
              <a:defRPr sz="4100" b="1">
                <a:latin typeface="Helvetica"/>
                <a:ea typeface="Helvetica"/>
                <a:cs typeface="Helvetica"/>
                <a:sym typeface="Helvetica"/>
              </a:defRPr>
            </a:pPr>
            <a:r>
              <a:t>Productive Struggle</a:t>
            </a:r>
          </a:p>
          <a:p>
            <a:pPr marL="228600" indent="-228600">
              <a:spcBef>
                <a:spcPts val="700"/>
              </a:spcBef>
              <a:defRPr sz="4100" b="1">
                <a:latin typeface="Helvetica"/>
                <a:ea typeface="Helvetica"/>
                <a:cs typeface="Helvetica"/>
                <a:sym typeface="Helvetica"/>
              </a:defRPr>
            </a:pPr>
            <a:endParaRPr/>
          </a:p>
          <a:p>
            <a:pPr marL="228600" indent="-228600" algn="l">
              <a:spcBef>
                <a:spcPts val="700"/>
              </a:spcBef>
              <a:defRPr sz="4100"/>
            </a:pPr>
            <a:r>
              <a:t>• Leads to understanding</a:t>
            </a:r>
          </a:p>
          <a:p>
            <a:pPr marL="228600" indent="-228600" algn="l">
              <a:spcBef>
                <a:spcPts val="700"/>
              </a:spcBef>
              <a:defRPr sz="4100"/>
            </a:pPr>
            <a:r>
              <a:t>• Makes learning goals feel attainable and effort seem worthwhile</a:t>
            </a:r>
          </a:p>
          <a:p>
            <a:pPr marL="228600" indent="-228600" algn="l">
              <a:spcBef>
                <a:spcPts val="700"/>
              </a:spcBef>
              <a:defRPr sz="4100"/>
            </a:pPr>
            <a:r>
              <a:t>• Yields results</a:t>
            </a:r>
          </a:p>
          <a:p>
            <a:pPr marL="228600" indent="-228600" algn="l">
              <a:spcBef>
                <a:spcPts val="700"/>
              </a:spcBef>
              <a:defRPr sz="4100"/>
            </a:pPr>
            <a:r>
              <a:t>• Leads students to feelings of empowerment and efficacy</a:t>
            </a:r>
          </a:p>
          <a:p>
            <a:pPr marL="518583" indent="-518583" algn="l">
              <a:spcBef>
                <a:spcPts val="700"/>
              </a:spcBef>
              <a:buSzPct val="75000"/>
              <a:buChar char="•"/>
              <a:defRPr sz="4100"/>
            </a:pPr>
            <a:r>
              <a:t>Creates a sense of hope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74">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7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7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7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27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27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27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p:tmAbs val="0"/>
                                  </p:iterate>
                                  <p:childTnLst>
                                    <p:set>
                                      <p:cBhvr>
                                        <p:cTn id="32" fill="hold"/>
                                        <p:tgtEl>
                                          <p:spTgt spid="27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iterate>
                                    <p:tmAbs val="0"/>
                                  </p:iterate>
                                  <p:childTnLst>
                                    <p:set>
                                      <p:cBhvr>
                                        <p:cTn id="36" fill="hold"/>
                                        <p:tgtEl>
                                          <p:spTgt spid="27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1" build="p" bldLvl="5"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277" name="Productive Struggle…"/>
          <p:cNvSpPr txBox="1"/>
          <p:nvPr/>
        </p:nvSpPr>
        <p:spPr>
          <a:xfrm>
            <a:off x="170492" y="324295"/>
            <a:ext cx="12663816" cy="91050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2" spcCol="633190"/>
          <a:lstStyle/>
          <a:p>
            <a:pPr marL="228600" indent="-228600">
              <a:spcBef>
                <a:spcPts val="700"/>
              </a:spcBef>
              <a:defRPr sz="4100" b="1">
                <a:latin typeface="Helvetica"/>
                <a:ea typeface="Helvetica"/>
                <a:cs typeface="Helvetica"/>
                <a:sym typeface="Helvetica"/>
              </a:defRPr>
            </a:pPr>
            <a:r>
              <a:t>Productive Struggle</a:t>
            </a:r>
          </a:p>
          <a:p>
            <a:pPr marL="228600" indent="-228600">
              <a:spcBef>
                <a:spcPts val="700"/>
              </a:spcBef>
              <a:defRPr sz="4100" b="1">
                <a:latin typeface="Helvetica"/>
                <a:ea typeface="Helvetica"/>
                <a:cs typeface="Helvetica"/>
                <a:sym typeface="Helvetica"/>
              </a:defRPr>
            </a:pPr>
            <a:endParaRPr/>
          </a:p>
          <a:p>
            <a:pPr marL="228600" indent="-228600" algn="l">
              <a:spcBef>
                <a:spcPts val="700"/>
              </a:spcBef>
              <a:defRPr sz="4100"/>
            </a:pPr>
            <a:r>
              <a:t>• Leads to understanding</a:t>
            </a:r>
          </a:p>
          <a:p>
            <a:pPr marL="228600" indent="-228600" algn="l">
              <a:spcBef>
                <a:spcPts val="700"/>
              </a:spcBef>
              <a:defRPr sz="4100"/>
            </a:pPr>
            <a:r>
              <a:t>• Makes learning goals feel attainable and effort seem worthwhile</a:t>
            </a:r>
          </a:p>
          <a:p>
            <a:pPr marL="228600" indent="-228600" algn="l">
              <a:spcBef>
                <a:spcPts val="700"/>
              </a:spcBef>
              <a:defRPr sz="4100"/>
            </a:pPr>
            <a:r>
              <a:t>• Yields results</a:t>
            </a:r>
          </a:p>
          <a:p>
            <a:pPr marL="228600" indent="-228600" algn="l">
              <a:spcBef>
                <a:spcPts val="700"/>
              </a:spcBef>
              <a:defRPr sz="4100"/>
            </a:pPr>
            <a:r>
              <a:t>• Leads students to feelings of empowerment and efficacy</a:t>
            </a:r>
          </a:p>
          <a:p>
            <a:pPr marL="518583" indent="-518583" algn="l">
              <a:spcBef>
                <a:spcPts val="700"/>
              </a:spcBef>
              <a:buSzPct val="75000"/>
              <a:buChar char="•"/>
              <a:defRPr sz="4100"/>
            </a:pPr>
            <a:r>
              <a:t>Creates a sense of hope</a:t>
            </a:r>
          </a:p>
          <a:p>
            <a:pPr marL="228600" indent="-228600" algn="l">
              <a:spcBef>
                <a:spcPts val="700"/>
              </a:spcBef>
              <a:defRPr sz="4100" b="1">
                <a:latin typeface="Helvetica"/>
                <a:ea typeface="Helvetica"/>
                <a:cs typeface="Helvetica"/>
                <a:sym typeface="Helvetica"/>
              </a:defRPr>
            </a:pPr>
            <a:r>
              <a:t>Destructive Struggle</a:t>
            </a:r>
          </a:p>
          <a:p>
            <a:pPr marL="228600" indent="-228600" algn="l">
              <a:spcBef>
                <a:spcPts val="700"/>
              </a:spcBef>
              <a:defRPr sz="4100" b="1">
                <a:latin typeface="Helvetica"/>
                <a:ea typeface="Helvetica"/>
                <a:cs typeface="Helvetica"/>
                <a:sym typeface="Helvetica"/>
              </a:defRPr>
            </a:pPr>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
        <p:nvSpPr>
          <p:cNvPr id="280" name="Productive Struggle…"/>
          <p:cNvSpPr txBox="1"/>
          <p:nvPr/>
        </p:nvSpPr>
        <p:spPr>
          <a:xfrm>
            <a:off x="170492" y="324295"/>
            <a:ext cx="12663816" cy="91050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2" spcCol="633190"/>
          <a:lstStyle/>
          <a:p>
            <a:pPr marL="228600" indent="-228600">
              <a:spcBef>
                <a:spcPts val="700"/>
              </a:spcBef>
              <a:defRPr sz="4100" b="1">
                <a:latin typeface="Helvetica"/>
                <a:ea typeface="Helvetica"/>
                <a:cs typeface="Helvetica"/>
                <a:sym typeface="Helvetica"/>
              </a:defRPr>
            </a:pPr>
            <a:r>
              <a:t>Productive Struggle</a:t>
            </a:r>
          </a:p>
          <a:p>
            <a:pPr marL="228600" indent="-228600">
              <a:spcBef>
                <a:spcPts val="700"/>
              </a:spcBef>
              <a:defRPr sz="4100" b="1">
                <a:latin typeface="Helvetica"/>
                <a:ea typeface="Helvetica"/>
                <a:cs typeface="Helvetica"/>
                <a:sym typeface="Helvetica"/>
              </a:defRPr>
            </a:pPr>
            <a:endParaRPr/>
          </a:p>
          <a:p>
            <a:pPr marL="228600" indent="-228600" algn="l">
              <a:spcBef>
                <a:spcPts val="700"/>
              </a:spcBef>
              <a:defRPr sz="4100"/>
            </a:pPr>
            <a:r>
              <a:t>• Leads to understanding</a:t>
            </a:r>
          </a:p>
          <a:p>
            <a:pPr marL="228600" indent="-228600" algn="l">
              <a:spcBef>
                <a:spcPts val="700"/>
              </a:spcBef>
              <a:defRPr sz="4100"/>
            </a:pPr>
            <a:r>
              <a:t>• Makes learning goals feel attainable and effort seem worthwhile</a:t>
            </a:r>
          </a:p>
          <a:p>
            <a:pPr marL="228600" indent="-228600" algn="l">
              <a:spcBef>
                <a:spcPts val="700"/>
              </a:spcBef>
              <a:defRPr sz="4100"/>
            </a:pPr>
            <a:r>
              <a:t>• Yields results</a:t>
            </a:r>
          </a:p>
          <a:p>
            <a:pPr marL="228600" indent="-228600" algn="l">
              <a:spcBef>
                <a:spcPts val="700"/>
              </a:spcBef>
              <a:defRPr sz="4100"/>
            </a:pPr>
            <a:r>
              <a:t>• Leads students to feelings of empowerment and efficacy</a:t>
            </a:r>
          </a:p>
          <a:p>
            <a:pPr marL="518583" indent="-518583" algn="l">
              <a:spcBef>
                <a:spcPts val="700"/>
              </a:spcBef>
              <a:buSzPct val="75000"/>
              <a:buChar char="•"/>
              <a:defRPr sz="4100"/>
            </a:pPr>
            <a:r>
              <a:t>Creates a sense of hope</a:t>
            </a:r>
          </a:p>
          <a:p>
            <a:pPr marL="228600" indent="-228600" algn="l">
              <a:spcBef>
                <a:spcPts val="700"/>
              </a:spcBef>
              <a:defRPr sz="4100" b="1">
                <a:latin typeface="Helvetica"/>
                <a:ea typeface="Helvetica"/>
                <a:cs typeface="Helvetica"/>
                <a:sym typeface="Helvetica"/>
              </a:defRPr>
            </a:pPr>
            <a:r>
              <a:t>Destructive Struggle</a:t>
            </a:r>
          </a:p>
          <a:p>
            <a:pPr marL="228600" indent="-228600" algn="l">
              <a:spcBef>
                <a:spcPts val="700"/>
              </a:spcBef>
              <a:defRPr sz="4100" b="1">
                <a:latin typeface="Helvetica"/>
                <a:ea typeface="Helvetica"/>
                <a:cs typeface="Helvetica"/>
                <a:sym typeface="Helvetica"/>
              </a:defRPr>
            </a:pPr>
            <a:endParaRPr/>
          </a:p>
          <a:p>
            <a:pPr marL="228600" indent="-228600" algn="l">
              <a:spcBef>
                <a:spcPts val="700"/>
              </a:spcBef>
              <a:defRPr sz="4100"/>
            </a:pPr>
            <a:r>
              <a:t>• Leads to frustration</a:t>
            </a:r>
          </a:p>
          <a:p>
            <a:pPr marL="228600" indent="-228600" algn="l">
              <a:spcBef>
                <a:spcPts val="700"/>
              </a:spcBef>
              <a:defRPr sz="4100"/>
            </a:pPr>
            <a:r>
              <a:t>• Makes learning goals feel hazy and out of reach</a:t>
            </a:r>
          </a:p>
          <a:p>
            <a:pPr marL="228600" indent="-228600" algn="l">
              <a:spcBef>
                <a:spcPts val="700"/>
              </a:spcBef>
              <a:defRPr sz="4100"/>
            </a:pPr>
            <a:r>
              <a:t>• Feels fruitless</a:t>
            </a:r>
          </a:p>
          <a:p>
            <a:pPr marL="228600" indent="-228600" algn="l">
              <a:spcBef>
                <a:spcPts val="700"/>
              </a:spcBef>
              <a:defRPr sz="4100"/>
            </a:pPr>
            <a:r>
              <a:t>• Leaves students feeling abandoned and on their own</a:t>
            </a:r>
          </a:p>
          <a:p>
            <a:pPr marL="228600" indent="-228600" algn="l">
              <a:spcBef>
                <a:spcPts val="700"/>
              </a:spcBef>
              <a:defRPr sz="4100"/>
            </a:pPr>
            <a:endParaRPr/>
          </a:p>
          <a:p>
            <a:pPr marL="228600" indent="-228600" algn="l">
              <a:spcBef>
                <a:spcPts val="700"/>
              </a:spcBef>
              <a:defRPr sz="4100"/>
            </a:pPr>
            <a:r>
              <a:t>• Creates a sense of</a:t>
            </a:r>
          </a:p>
          <a:p>
            <a:pPr marL="228600" indent="-228600" algn="l">
              <a:spcBef>
                <a:spcPts val="700"/>
              </a:spcBef>
              <a:defRPr sz="4100"/>
            </a:pPr>
            <a:r>
              <a:t>	inadequacy</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283" name="Productive Struggle…"/>
          <p:cNvSpPr txBox="1"/>
          <p:nvPr/>
        </p:nvSpPr>
        <p:spPr>
          <a:xfrm>
            <a:off x="170492" y="324295"/>
            <a:ext cx="12663816" cy="91050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2" spcCol="633190"/>
          <a:lstStyle/>
          <a:p>
            <a:pPr marL="228600" indent="-228600">
              <a:spcBef>
                <a:spcPts val="700"/>
              </a:spcBef>
              <a:defRPr sz="4100" b="1">
                <a:latin typeface="Helvetica"/>
                <a:ea typeface="Helvetica"/>
                <a:cs typeface="Helvetica"/>
                <a:sym typeface="Helvetica"/>
              </a:defRPr>
            </a:pPr>
            <a:r>
              <a:t>Productive Struggle</a:t>
            </a:r>
          </a:p>
          <a:p>
            <a:pPr marL="228600" indent="-228600">
              <a:spcBef>
                <a:spcPts val="700"/>
              </a:spcBef>
              <a:defRPr sz="4100" b="1">
                <a:latin typeface="Helvetica"/>
                <a:ea typeface="Helvetica"/>
                <a:cs typeface="Helvetica"/>
                <a:sym typeface="Helvetica"/>
              </a:defRPr>
            </a:pPr>
            <a:endParaRPr/>
          </a:p>
          <a:p>
            <a:pPr marL="228600" indent="-228600" algn="l">
              <a:spcBef>
                <a:spcPts val="700"/>
              </a:spcBef>
              <a:defRPr sz="4100"/>
            </a:pPr>
            <a:r>
              <a:t>• Leads to understanding</a:t>
            </a:r>
          </a:p>
          <a:p>
            <a:pPr marL="228600" indent="-228600" algn="l">
              <a:spcBef>
                <a:spcPts val="700"/>
              </a:spcBef>
              <a:defRPr sz="4100"/>
            </a:pPr>
            <a:r>
              <a:t>• Makes learning goals feel attainable and effort seem worthwhile</a:t>
            </a:r>
          </a:p>
          <a:p>
            <a:pPr marL="228600" indent="-228600" algn="l">
              <a:spcBef>
                <a:spcPts val="700"/>
              </a:spcBef>
              <a:defRPr sz="4100"/>
            </a:pPr>
            <a:r>
              <a:t>• Yields results</a:t>
            </a:r>
          </a:p>
          <a:p>
            <a:pPr marL="228600" indent="-228600" algn="l">
              <a:spcBef>
                <a:spcPts val="700"/>
              </a:spcBef>
              <a:defRPr sz="4100"/>
            </a:pPr>
            <a:r>
              <a:t>• Leads students to feelings of empowerment and efficacy</a:t>
            </a:r>
          </a:p>
          <a:p>
            <a:pPr marL="518583" indent="-518583" algn="l">
              <a:spcBef>
                <a:spcPts val="700"/>
              </a:spcBef>
              <a:buSzPct val="75000"/>
              <a:buChar char="•"/>
              <a:defRPr sz="4100"/>
            </a:pPr>
            <a:r>
              <a:t>Creates a sense of hope</a:t>
            </a:r>
          </a:p>
          <a:p>
            <a:pPr marL="228600" indent="-228600" algn="l">
              <a:spcBef>
                <a:spcPts val="700"/>
              </a:spcBef>
              <a:defRPr sz="4100" b="1">
                <a:latin typeface="Helvetica"/>
                <a:ea typeface="Helvetica"/>
                <a:cs typeface="Helvetica"/>
                <a:sym typeface="Helvetica"/>
              </a:defRPr>
            </a:pPr>
            <a:r>
              <a:t>Destructive Struggle</a:t>
            </a:r>
          </a:p>
          <a:p>
            <a:pPr marL="228600" indent="-228600" algn="l">
              <a:spcBef>
                <a:spcPts val="700"/>
              </a:spcBef>
              <a:defRPr sz="4100" b="1">
                <a:latin typeface="Helvetica"/>
                <a:ea typeface="Helvetica"/>
                <a:cs typeface="Helvetica"/>
                <a:sym typeface="Helvetica"/>
              </a:defRPr>
            </a:pPr>
            <a:endParaRPr/>
          </a:p>
          <a:p>
            <a:pPr marL="228600" indent="-228600" algn="l">
              <a:spcBef>
                <a:spcPts val="700"/>
              </a:spcBef>
              <a:defRPr sz="4100"/>
            </a:pPr>
            <a:r>
              <a:t>• Leads to frustration</a:t>
            </a:r>
          </a:p>
          <a:p>
            <a:pPr marL="228600" indent="-228600" algn="l">
              <a:spcBef>
                <a:spcPts val="700"/>
              </a:spcBef>
              <a:defRPr sz="4100"/>
            </a:pPr>
            <a:r>
              <a:t>• Makes learning goals feel hazy and out of reach</a:t>
            </a:r>
          </a:p>
          <a:p>
            <a:pPr marL="228600" indent="-228600" algn="l">
              <a:spcBef>
                <a:spcPts val="700"/>
              </a:spcBef>
              <a:defRPr sz="4100"/>
            </a:pPr>
            <a:r>
              <a:t>• Feels fruitless</a:t>
            </a:r>
          </a:p>
          <a:p>
            <a:pPr marL="228600" indent="-228600" algn="l">
              <a:spcBef>
                <a:spcPts val="700"/>
              </a:spcBef>
              <a:defRPr sz="4100"/>
            </a:pPr>
            <a:r>
              <a:t>• Leaves students feeling abandoned and on their own</a:t>
            </a:r>
          </a:p>
          <a:p>
            <a:pPr marL="228600" indent="-228600" algn="l">
              <a:spcBef>
                <a:spcPts val="700"/>
              </a:spcBef>
              <a:defRPr sz="4100"/>
            </a:pPr>
            <a:endParaRPr/>
          </a:p>
          <a:p>
            <a:pPr marL="228600" indent="-228600" algn="l">
              <a:spcBef>
                <a:spcPts val="700"/>
              </a:spcBef>
              <a:defRPr sz="4100"/>
            </a:pPr>
            <a:r>
              <a:t>• Creates a sense of</a:t>
            </a:r>
          </a:p>
          <a:p>
            <a:pPr marL="228600" indent="-228600" algn="l">
              <a:spcBef>
                <a:spcPts val="700"/>
              </a:spcBef>
              <a:defRPr sz="4100"/>
            </a:pPr>
            <a:r>
              <a:t>	inadequacy</a:t>
            </a:r>
          </a:p>
        </p:txBody>
      </p:sp>
      <p:sp>
        <p:nvSpPr>
          <p:cNvPr id="284" name="Line"/>
          <p:cNvSpPr/>
          <p:nvPr/>
        </p:nvSpPr>
        <p:spPr>
          <a:xfrm>
            <a:off x="6788770" y="336421"/>
            <a:ext cx="5817583" cy="9080759"/>
          </a:xfrm>
          <a:prstGeom prst="line">
            <a:avLst/>
          </a:prstGeom>
          <a:ln w="279400">
            <a:solidFill>
              <a:schemeClr val="accent5"/>
            </a:solidFill>
            <a:miter lim="400000"/>
          </a:ln>
        </p:spPr>
        <p:txBody>
          <a:bodyPr lIns="50800" tIns="50800" rIns="50800" bIns="50800" anchor="ctr"/>
          <a:lstStyle/>
          <a:p>
            <a:pPr>
              <a:defRPr sz="2400"/>
            </a:pPr>
            <a:endParaRPr/>
          </a:p>
        </p:txBody>
      </p:sp>
      <p:sp>
        <p:nvSpPr>
          <p:cNvPr id="285" name="Line"/>
          <p:cNvSpPr/>
          <p:nvPr/>
        </p:nvSpPr>
        <p:spPr>
          <a:xfrm flipH="1">
            <a:off x="6984624" y="449087"/>
            <a:ext cx="5425873" cy="8855426"/>
          </a:xfrm>
          <a:prstGeom prst="line">
            <a:avLst/>
          </a:prstGeom>
          <a:ln w="279400">
            <a:solidFill>
              <a:schemeClr val="accent5"/>
            </a:solidFill>
            <a:miter lim="400000"/>
          </a:ln>
        </p:spPr>
        <p:txBody>
          <a:bodyPr lIns="50800" tIns="50800" rIns="50800" bIns="50800" anchor="ctr"/>
          <a:lstStyle/>
          <a:p>
            <a:pPr>
              <a:defRPr sz="2400"/>
            </a:pPr>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Now to begin our quantitative skills"/>
          <p:cNvSpPr txBox="1">
            <a:spLocks noGrp="1"/>
          </p:cNvSpPr>
          <p:nvPr>
            <p:ph type="title"/>
          </p:nvPr>
        </p:nvSpPr>
        <p:spPr>
          <a:prstGeom prst="rect">
            <a:avLst/>
          </a:prstGeom>
        </p:spPr>
        <p:txBody>
          <a:bodyPr/>
          <a:lstStyle/>
          <a:p>
            <a:r>
              <a:rPr dirty="0"/>
              <a:t>Now to begin our </a:t>
            </a:r>
            <a:r>
              <a:rPr lang="en-GB" dirty="0"/>
              <a:t>Data Science Journey</a:t>
            </a:r>
            <a:endParaRPr dirty="0"/>
          </a:p>
        </p:txBody>
      </p:sp>
      <p:sp>
        <p:nvSpPr>
          <p:cNvPr id="2" name="Text Placeholder 1">
            <a:extLst>
              <a:ext uri="{FF2B5EF4-FFF2-40B4-BE49-F238E27FC236}">
                <a16:creationId xmlns:a16="http://schemas.microsoft.com/office/drawing/2014/main" id="{6D2D030B-7C16-A440-BD57-5A9A7EC600AE}"/>
              </a:ext>
            </a:extLst>
          </p:cNvPr>
          <p:cNvSpPr>
            <a:spLocks noGrp="1"/>
          </p:cNvSpPr>
          <p:nvPr>
            <p:ph type="body" sz="quarter" idx="1"/>
          </p:nvPr>
        </p:nvSpPr>
        <p:spPr/>
        <p:txBody>
          <a:bodyPr/>
          <a:lstStyle/>
          <a:p>
            <a:r>
              <a:rPr lang="en-US" dirty="0"/>
              <a:t>Python and </a:t>
            </a:r>
            <a:r>
              <a:rPr lang="en-US" dirty="0" err="1"/>
              <a:t>Jupyter</a:t>
            </a:r>
            <a:r>
              <a:rPr lang="en-US" dirty="0"/>
              <a:t> Demo</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FD8B1-4986-D247-A278-F0C7DD87E156}"/>
              </a:ext>
            </a:extLst>
          </p:cNvPr>
          <p:cNvSpPr>
            <a:spLocks noGrp="1"/>
          </p:cNvSpPr>
          <p:nvPr>
            <p:ph type="title"/>
          </p:nvPr>
        </p:nvSpPr>
        <p:spPr/>
        <p:txBody>
          <a:bodyPr>
            <a:normAutofit/>
          </a:bodyPr>
          <a:lstStyle/>
          <a:p>
            <a:r>
              <a:rPr lang="en-US" dirty="0"/>
              <a:t>About</a:t>
            </a:r>
          </a:p>
        </p:txBody>
      </p:sp>
    </p:spTree>
    <p:extLst>
      <p:ext uri="{BB962C8B-B14F-4D97-AF65-F5344CB8AC3E}">
        <p14:creationId xmlns:p14="http://schemas.microsoft.com/office/powerpoint/2010/main" val="237551813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551B95E-2274-BF41-8DC8-EE50E01562A3}"/>
              </a:ext>
            </a:extLst>
          </p:cNvPr>
          <p:cNvSpPr>
            <a:spLocks noGrp="1"/>
          </p:cNvSpPr>
          <p:nvPr>
            <p:ph type="title"/>
          </p:nvPr>
        </p:nvSpPr>
        <p:spPr/>
        <p:txBody>
          <a:bodyPr>
            <a:normAutofit fontScale="90000"/>
          </a:bodyPr>
          <a:lstStyle/>
          <a:p>
            <a:r>
              <a:rPr lang="en-US" dirty="0"/>
              <a:t>Today </a:t>
            </a:r>
          </a:p>
        </p:txBody>
      </p:sp>
      <p:sp>
        <p:nvSpPr>
          <p:cNvPr id="8" name="Text Placeholder 7">
            <a:extLst>
              <a:ext uri="{FF2B5EF4-FFF2-40B4-BE49-F238E27FC236}">
                <a16:creationId xmlns:a16="http://schemas.microsoft.com/office/drawing/2014/main" id="{C0B32F19-5744-5C43-942C-9693685D7BA6}"/>
              </a:ext>
            </a:extLst>
          </p:cNvPr>
          <p:cNvSpPr>
            <a:spLocks noGrp="1"/>
          </p:cNvSpPr>
          <p:nvPr>
            <p:ph type="body" idx="1"/>
          </p:nvPr>
        </p:nvSpPr>
        <p:spPr>
          <a:xfrm>
            <a:off x="952500" y="1409700"/>
            <a:ext cx="11099800" cy="3736458"/>
          </a:xfrm>
        </p:spPr>
        <p:txBody>
          <a:bodyPr/>
          <a:lstStyle/>
          <a:p>
            <a:r>
              <a:rPr lang="en-US" dirty="0"/>
              <a:t>Today’s </a:t>
            </a:r>
            <a:r>
              <a:rPr lang="en-US" dirty="0" err="1"/>
              <a:t>excercises</a:t>
            </a:r>
            <a:r>
              <a:rPr lang="en-US" dirty="0"/>
              <a:t> are intended to be light touch and mainly provide introduction to the environment and ensure technology is working. </a:t>
            </a:r>
          </a:p>
        </p:txBody>
      </p:sp>
      <p:pic>
        <p:nvPicPr>
          <p:cNvPr id="5" name="Google Shape;104;p19">
            <a:extLst>
              <a:ext uri="{FF2B5EF4-FFF2-40B4-BE49-F238E27FC236}">
                <a16:creationId xmlns:a16="http://schemas.microsoft.com/office/drawing/2014/main" id="{56A720D9-C417-754C-8170-B2FDDB771C9C}"/>
              </a:ext>
            </a:extLst>
          </p:cNvPr>
          <p:cNvPicPr preferRelativeResize="0"/>
          <p:nvPr/>
        </p:nvPicPr>
        <p:blipFill>
          <a:blip r:embed="rId2">
            <a:alphaModFix/>
          </a:blip>
          <a:stretch>
            <a:fillRect/>
          </a:stretch>
        </p:blipFill>
        <p:spPr>
          <a:xfrm>
            <a:off x="2553793" y="6159500"/>
            <a:ext cx="3098966" cy="2772256"/>
          </a:xfrm>
          <a:prstGeom prst="rect">
            <a:avLst/>
          </a:prstGeom>
          <a:noFill/>
          <a:ln>
            <a:noFill/>
          </a:ln>
        </p:spPr>
      </p:pic>
      <p:pic>
        <p:nvPicPr>
          <p:cNvPr id="6" name="Graphic 5">
            <a:extLst>
              <a:ext uri="{FF2B5EF4-FFF2-40B4-BE49-F238E27FC236}">
                <a16:creationId xmlns:a16="http://schemas.microsoft.com/office/drawing/2014/main" id="{BD33E835-BDF2-264C-BB4E-9A0EB7A6C9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24723" y="6159500"/>
            <a:ext cx="2806212" cy="3231395"/>
          </a:xfrm>
          <a:prstGeom prst="rect">
            <a:avLst/>
          </a:prstGeom>
        </p:spPr>
      </p:pic>
    </p:spTree>
    <p:extLst>
      <p:ext uri="{BB962C8B-B14F-4D97-AF65-F5344CB8AC3E}">
        <p14:creationId xmlns:p14="http://schemas.microsoft.com/office/powerpoint/2010/main" val="304492159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FE4D6C6-66B8-9044-AC75-FA288B4AA0C5}"/>
              </a:ext>
            </a:extLst>
          </p:cNvPr>
          <p:cNvSpPr>
            <a:spLocks noGrp="1"/>
          </p:cNvSpPr>
          <p:nvPr>
            <p:ph type="title"/>
          </p:nvPr>
        </p:nvSpPr>
        <p:spPr/>
        <p:txBody>
          <a:bodyPr>
            <a:normAutofit fontScale="90000"/>
          </a:bodyPr>
          <a:lstStyle/>
          <a:p>
            <a:r>
              <a:rPr lang="en-US" dirty="0"/>
              <a:t>Assessments</a:t>
            </a:r>
          </a:p>
        </p:txBody>
      </p:sp>
      <p:sp>
        <p:nvSpPr>
          <p:cNvPr id="10" name="Text Placeholder 9">
            <a:extLst>
              <a:ext uri="{FF2B5EF4-FFF2-40B4-BE49-F238E27FC236}">
                <a16:creationId xmlns:a16="http://schemas.microsoft.com/office/drawing/2014/main" id="{F65DCA9F-D82A-9C43-8E1D-AFD3DF9E2401}"/>
              </a:ext>
            </a:extLst>
          </p:cNvPr>
          <p:cNvSpPr>
            <a:spLocks noGrp="1"/>
          </p:cNvSpPr>
          <p:nvPr>
            <p:ph type="body" idx="1"/>
          </p:nvPr>
        </p:nvSpPr>
        <p:spPr/>
        <p:txBody>
          <a:bodyPr/>
          <a:lstStyle/>
          <a:p>
            <a:r>
              <a:rPr lang="en-US" dirty="0"/>
              <a:t>2 assessments. </a:t>
            </a:r>
          </a:p>
          <a:p>
            <a:r>
              <a:rPr lang="en-GB" dirty="0"/>
              <a:t>Programming </a:t>
            </a:r>
            <a:r>
              <a:rPr lang="en-GB" dirty="0" err="1"/>
              <a:t>excercise</a:t>
            </a:r>
            <a:r>
              <a:rPr lang="en-GB" dirty="0"/>
              <a:t>: 25% due Friday 12pm (noon), week 7</a:t>
            </a:r>
          </a:p>
          <a:p>
            <a:r>
              <a:rPr lang="en-GB" dirty="0"/>
              <a:t>Final Project: 75%, Friday, 12pm (noon),  week 11 </a:t>
            </a:r>
            <a:endParaRPr lang="en-US" dirty="0"/>
          </a:p>
        </p:txBody>
      </p:sp>
    </p:spTree>
    <p:extLst>
      <p:ext uri="{BB962C8B-B14F-4D97-AF65-F5344CB8AC3E}">
        <p14:creationId xmlns:p14="http://schemas.microsoft.com/office/powerpoint/2010/main" val="191738415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FE4D6C6-66B8-9044-AC75-FA288B4AA0C5}"/>
              </a:ext>
            </a:extLst>
          </p:cNvPr>
          <p:cNvSpPr>
            <a:spLocks noGrp="1"/>
          </p:cNvSpPr>
          <p:nvPr>
            <p:ph type="title"/>
          </p:nvPr>
        </p:nvSpPr>
        <p:spPr/>
        <p:txBody>
          <a:bodyPr>
            <a:normAutofit fontScale="90000"/>
          </a:bodyPr>
          <a:lstStyle/>
          <a:p>
            <a:r>
              <a:rPr lang="en-US" dirty="0"/>
              <a:t>Assessments</a:t>
            </a:r>
          </a:p>
        </p:txBody>
      </p:sp>
      <p:sp>
        <p:nvSpPr>
          <p:cNvPr id="10" name="Text Placeholder 9">
            <a:extLst>
              <a:ext uri="{FF2B5EF4-FFF2-40B4-BE49-F238E27FC236}">
                <a16:creationId xmlns:a16="http://schemas.microsoft.com/office/drawing/2014/main" id="{F65DCA9F-D82A-9C43-8E1D-AFD3DF9E2401}"/>
              </a:ext>
            </a:extLst>
          </p:cNvPr>
          <p:cNvSpPr>
            <a:spLocks noGrp="1"/>
          </p:cNvSpPr>
          <p:nvPr>
            <p:ph type="body" idx="1"/>
          </p:nvPr>
        </p:nvSpPr>
        <p:spPr/>
        <p:txBody>
          <a:bodyPr/>
          <a:lstStyle/>
          <a:p>
            <a:r>
              <a:rPr lang="en-GB" dirty="0"/>
              <a:t>Programming exercise will be a set of problems for you to answer.  These will be submitted as a “</a:t>
            </a:r>
            <a:r>
              <a:rPr lang="en-GB" dirty="0" err="1"/>
              <a:t>Jupyter</a:t>
            </a:r>
            <a:r>
              <a:rPr lang="en-GB" dirty="0"/>
              <a:t> Notebook” (We will introduce these this week)</a:t>
            </a:r>
          </a:p>
          <a:p>
            <a:endParaRPr lang="en-US" dirty="0"/>
          </a:p>
        </p:txBody>
      </p:sp>
    </p:spTree>
    <p:extLst>
      <p:ext uri="{BB962C8B-B14F-4D97-AF65-F5344CB8AC3E}">
        <p14:creationId xmlns:p14="http://schemas.microsoft.com/office/powerpoint/2010/main" val="58831073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FE4D6C6-66B8-9044-AC75-FA288B4AA0C5}"/>
              </a:ext>
            </a:extLst>
          </p:cNvPr>
          <p:cNvSpPr>
            <a:spLocks noGrp="1"/>
          </p:cNvSpPr>
          <p:nvPr>
            <p:ph type="title"/>
          </p:nvPr>
        </p:nvSpPr>
        <p:spPr/>
        <p:txBody>
          <a:bodyPr>
            <a:normAutofit fontScale="90000"/>
          </a:bodyPr>
          <a:lstStyle/>
          <a:p>
            <a:r>
              <a:rPr lang="en-GB" dirty="0"/>
              <a:t>Final Project</a:t>
            </a:r>
            <a:endParaRPr lang="en-US" dirty="0"/>
          </a:p>
        </p:txBody>
      </p:sp>
      <p:sp>
        <p:nvSpPr>
          <p:cNvPr id="10" name="Text Placeholder 9">
            <a:extLst>
              <a:ext uri="{FF2B5EF4-FFF2-40B4-BE49-F238E27FC236}">
                <a16:creationId xmlns:a16="http://schemas.microsoft.com/office/drawing/2014/main" id="{F65DCA9F-D82A-9C43-8E1D-AFD3DF9E2401}"/>
              </a:ext>
            </a:extLst>
          </p:cNvPr>
          <p:cNvSpPr>
            <a:spLocks noGrp="1"/>
          </p:cNvSpPr>
          <p:nvPr>
            <p:ph type="body" idx="1"/>
          </p:nvPr>
        </p:nvSpPr>
        <p:spPr/>
        <p:txBody>
          <a:bodyPr/>
          <a:lstStyle/>
          <a:p>
            <a:r>
              <a:rPr lang="en-US" dirty="0"/>
              <a:t>The last few weeks of devoted to developing your own mini data science project.  The exact topic will be free for you to choose. </a:t>
            </a:r>
          </a:p>
          <a:p>
            <a:r>
              <a:rPr lang="en-US" dirty="0"/>
              <a:t>I encourage you to pick something aligned with your dissertation topic.  </a:t>
            </a:r>
          </a:p>
          <a:p>
            <a:r>
              <a:rPr lang="en-US" dirty="0"/>
              <a:t>Submission will be a </a:t>
            </a:r>
            <a:r>
              <a:rPr lang="en-US" dirty="0" err="1"/>
              <a:t>Jupyter</a:t>
            </a:r>
            <a:r>
              <a:rPr lang="en-US" dirty="0"/>
              <a:t> notebook that implements </a:t>
            </a:r>
            <a:r>
              <a:rPr lang="en-US"/>
              <a:t>your project</a:t>
            </a:r>
          </a:p>
        </p:txBody>
      </p:sp>
      <p:sp>
        <p:nvSpPr>
          <p:cNvPr id="2" name="TextBox 1">
            <a:extLst>
              <a:ext uri="{FF2B5EF4-FFF2-40B4-BE49-F238E27FC236}">
                <a16:creationId xmlns:a16="http://schemas.microsoft.com/office/drawing/2014/main" id="{2C12ED59-990A-7345-BF06-713E0395B4DB}"/>
              </a:ext>
            </a:extLst>
          </p:cNvPr>
          <p:cNvSpPr txBox="1"/>
          <p:nvPr/>
        </p:nvSpPr>
        <p:spPr>
          <a:xfrm>
            <a:off x="11304244" y="5604672"/>
            <a:ext cx="102657"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42134399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229335" y="1814021"/>
            <a:ext cx="4659662" cy="1524602"/>
          </a:xfrm>
          <a:prstGeom prst="rect">
            <a:avLst/>
          </a:prstGeom>
        </p:spPr>
        <p:txBody>
          <a:bodyPr spcFirstLastPara="1" wrap="square" lIns="130027" tIns="130027" rIns="130027" bIns="130027" anchor="t" anchorCtr="0">
            <a:noAutofit/>
          </a:bodyPr>
          <a:lstStyle/>
          <a:p>
            <a:r>
              <a:rPr lang="en" dirty="0"/>
              <a:t>What is</a:t>
            </a:r>
            <a:endParaRPr dirty="0"/>
          </a:p>
        </p:txBody>
      </p:sp>
      <p:sp>
        <p:nvSpPr>
          <p:cNvPr id="169" name="Google Shape;169;p27"/>
          <p:cNvSpPr txBox="1">
            <a:spLocks noGrp="1"/>
          </p:cNvSpPr>
          <p:nvPr>
            <p:ph type="body" idx="1"/>
          </p:nvPr>
        </p:nvSpPr>
        <p:spPr>
          <a:xfrm>
            <a:off x="5750293" y="2232355"/>
            <a:ext cx="6695680" cy="4669867"/>
          </a:xfrm>
          <a:prstGeom prst="rect">
            <a:avLst/>
          </a:prstGeom>
        </p:spPr>
        <p:txBody>
          <a:bodyPr spcFirstLastPara="1" wrap="square" lIns="130027" tIns="130027" rIns="130027" bIns="130027" anchor="t" anchorCtr="0">
            <a:noAutofit/>
          </a:bodyPr>
          <a:lstStyle/>
          <a:p>
            <a:pPr indent="-505734">
              <a:lnSpc>
                <a:spcPct val="100000"/>
              </a:lnSpc>
              <a:spcBef>
                <a:spcPts val="683"/>
              </a:spcBef>
              <a:buClr>
                <a:schemeClr val="dk1"/>
              </a:buClr>
              <a:buSzPts val="2000"/>
              <a:buFont typeface="Calibri"/>
              <a:buChar char="●"/>
            </a:pPr>
            <a:r>
              <a:rPr lang="en" sz="2844">
                <a:solidFill>
                  <a:schemeClr val="dk1"/>
                </a:solidFill>
                <a:latin typeface="Calibri"/>
                <a:ea typeface="Calibri"/>
                <a:cs typeface="Calibri"/>
                <a:sym typeface="Calibri"/>
              </a:rPr>
              <a:t>Data science is a fundamentally interdisciplinary field.</a:t>
            </a:r>
            <a:endParaRPr sz="2844">
              <a:solidFill>
                <a:schemeClr val="dk1"/>
              </a:solidFill>
              <a:latin typeface="Calibri"/>
              <a:ea typeface="Calibri"/>
              <a:cs typeface="Calibri"/>
              <a:sym typeface="Calibri"/>
            </a:endParaRPr>
          </a:p>
          <a:p>
            <a:pPr indent="-505734">
              <a:lnSpc>
                <a:spcPct val="100000"/>
              </a:lnSpc>
              <a:buClr>
                <a:schemeClr val="dk1"/>
              </a:buClr>
              <a:buSzPts val="2000"/>
              <a:buFont typeface="Calibri"/>
              <a:buChar char="●"/>
            </a:pPr>
            <a:r>
              <a:rPr lang="en" sz="2844">
                <a:solidFill>
                  <a:schemeClr val="dk1"/>
                </a:solidFill>
                <a:latin typeface="Calibri"/>
                <a:ea typeface="Calibri"/>
                <a:cs typeface="Calibri"/>
                <a:sym typeface="Calibri"/>
              </a:rPr>
              <a:t>It is the application of data centric, computational, and inferential thinking to:</a:t>
            </a:r>
            <a:endParaRPr sz="2844">
              <a:solidFill>
                <a:schemeClr val="dk1"/>
              </a:solidFill>
              <a:latin typeface="Calibri"/>
              <a:ea typeface="Calibri"/>
              <a:cs typeface="Calibri"/>
              <a:sym typeface="Calibri"/>
            </a:endParaRPr>
          </a:p>
          <a:p>
            <a:pPr lvl="1" indent="-505734">
              <a:lnSpc>
                <a:spcPct val="100000"/>
              </a:lnSpc>
              <a:spcBef>
                <a:spcPts val="0"/>
              </a:spcBef>
              <a:buClr>
                <a:schemeClr val="dk1"/>
              </a:buClr>
              <a:buSzPts val="2000"/>
              <a:buFont typeface="Calibri"/>
              <a:buChar char="○"/>
            </a:pPr>
            <a:r>
              <a:rPr lang="en" sz="2844">
                <a:solidFill>
                  <a:schemeClr val="dk1"/>
                </a:solidFill>
                <a:latin typeface="Calibri"/>
                <a:ea typeface="Calibri"/>
                <a:cs typeface="Calibri"/>
                <a:sym typeface="Calibri"/>
              </a:rPr>
              <a:t>Understand the world (science).</a:t>
            </a:r>
            <a:endParaRPr sz="2844">
              <a:solidFill>
                <a:schemeClr val="dk1"/>
              </a:solidFill>
              <a:latin typeface="Calibri"/>
              <a:ea typeface="Calibri"/>
              <a:cs typeface="Calibri"/>
              <a:sym typeface="Calibri"/>
            </a:endParaRPr>
          </a:p>
          <a:p>
            <a:pPr lvl="1" indent="-505734">
              <a:lnSpc>
                <a:spcPct val="100000"/>
              </a:lnSpc>
              <a:spcBef>
                <a:spcPts val="0"/>
              </a:spcBef>
              <a:buClr>
                <a:schemeClr val="dk1"/>
              </a:buClr>
              <a:buSzPts val="2000"/>
              <a:buFont typeface="Calibri"/>
              <a:buChar char="○"/>
            </a:pPr>
            <a:r>
              <a:rPr lang="en" sz="2844">
                <a:solidFill>
                  <a:schemeClr val="dk1"/>
                </a:solidFill>
                <a:latin typeface="Calibri"/>
                <a:ea typeface="Calibri"/>
                <a:cs typeface="Calibri"/>
                <a:sym typeface="Calibri"/>
              </a:rPr>
              <a:t>Solve problems (engineering).</a:t>
            </a:r>
            <a:endParaRPr sz="2844">
              <a:solidFill>
                <a:schemeClr val="dk1"/>
              </a:solidFill>
              <a:latin typeface="Calibri"/>
              <a:ea typeface="Calibri"/>
              <a:cs typeface="Calibri"/>
              <a:sym typeface="Calibri"/>
            </a:endParaRPr>
          </a:p>
          <a:p>
            <a:pPr indent="-505734">
              <a:lnSpc>
                <a:spcPct val="100000"/>
              </a:lnSpc>
              <a:spcBef>
                <a:spcPts val="683"/>
              </a:spcBef>
              <a:buClr>
                <a:schemeClr val="dk1"/>
              </a:buClr>
              <a:buSzPts val="2000"/>
              <a:buFont typeface="Calibri"/>
              <a:buChar char="●"/>
            </a:pPr>
            <a:r>
              <a:rPr lang="en" sz="2844">
                <a:solidFill>
                  <a:schemeClr val="dk1"/>
                </a:solidFill>
                <a:latin typeface="Calibri"/>
                <a:ea typeface="Calibri"/>
                <a:cs typeface="Calibri"/>
                <a:sym typeface="Calibri"/>
              </a:rPr>
              <a:t>It involves exploration, prediction, and inference.</a:t>
            </a:r>
            <a:endParaRPr/>
          </a:p>
        </p:txBody>
      </p:sp>
      <p:sp>
        <p:nvSpPr>
          <p:cNvPr id="170" name="Google Shape;170;p27"/>
          <p:cNvSpPr txBox="1"/>
          <p:nvPr/>
        </p:nvSpPr>
        <p:spPr>
          <a:xfrm>
            <a:off x="8910336" y="9050158"/>
            <a:ext cx="3881813" cy="441173"/>
          </a:xfrm>
          <a:prstGeom prst="rect">
            <a:avLst/>
          </a:prstGeom>
          <a:noFill/>
          <a:ln>
            <a:noFill/>
          </a:ln>
        </p:spPr>
        <p:txBody>
          <a:bodyPr spcFirstLastPara="1" wrap="square" lIns="130027" tIns="130027" rIns="130027" bIns="130027" anchor="t" anchorCtr="0">
            <a:noAutofit/>
          </a:bodyPr>
          <a:lstStyle/>
          <a:p>
            <a:pPr algn="l" defTabSz="1300460" hangingPunct="1">
              <a:buClr>
                <a:srgbClr val="000000"/>
              </a:buClr>
            </a:pPr>
            <a:r>
              <a:rPr lang="en" sz="1849" i="1" dirty="0">
                <a:latin typeface="Arial"/>
                <a:cs typeface="Arial"/>
                <a:sym typeface="Arial"/>
              </a:rPr>
              <a:t>Source: Data 100 </a:t>
            </a:r>
            <a:r>
              <a:rPr lang="en" sz="1849" i="1" dirty="0" err="1">
                <a:latin typeface="Arial"/>
                <a:cs typeface="Arial"/>
                <a:sym typeface="Arial"/>
              </a:rPr>
              <a:t>Fal</a:t>
            </a:r>
            <a:r>
              <a:rPr lang="en" sz="1849" i="1" dirty="0">
                <a:latin typeface="Arial"/>
                <a:cs typeface="Arial"/>
                <a:sym typeface="Arial"/>
              </a:rPr>
              <a:t> 2019 Slides</a:t>
            </a:r>
            <a:endParaRPr sz="1849" i="1" dirty="0">
              <a:latin typeface="Arial"/>
              <a:cs typeface="Arial"/>
              <a:sym typeface="Arial"/>
            </a:endParaRPr>
          </a:p>
        </p:txBody>
      </p:sp>
      <p:pic>
        <p:nvPicPr>
          <p:cNvPr id="171" name="Google Shape;171;p27"/>
          <p:cNvPicPr preferRelativeResize="0"/>
          <p:nvPr/>
        </p:nvPicPr>
        <p:blipFill>
          <a:blip r:embed="rId3">
            <a:alphaModFix/>
          </a:blip>
          <a:stretch>
            <a:fillRect/>
          </a:stretch>
        </p:blipFill>
        <p:spPr>
          <a:xfrm>
            <a:off x="1287004" y="3045227"/>
            <a:ext cx="3251200" cy="3251200"/>
          </a:xfrm>
          <a:prstGeom prst="rect">
            <a:avLst/>
          </a:prstGeom>
          <a:noFill/>
          <a:ln>
            <a:noFill/>
          </a:ln>
        </p:spPr>
      </p:pic>
      <p:sp>
        <p:nvSpPr>
          <p:cNvPr id="172" name="Google Shape;172;p27"/>
          <p:cNvSpPr txBox="1"/>
          <p:nvPr/>
        </p:nvSpPr>
        <p:spPr>
          <a:xfrm>
            <a:off x="7139058" y="5105778"/>
            <a:ext cx="6763520" cy="788907"/>
          </a:xfrm>
          <a:prstGeom prst="rect">
            <a:avLst/>
          </a:prstGeom>
          <a:noFill/>
          <a:ln>
            <a:noFill/>
          </a:ln>
        </p:spPr>
        <p:txBody>
          <a:bodyPr spcFirstLastPara="1" wrap="square" lIns="130027" tIns="130027" rIns="130027" bIns="130027" anchor="t" anchorCtr="0">
            <a:noAutofit/>
          </a:bodyPr>
          <a:lstStyle/>
          <a:p>
            <a:pPr algn="l" defTabSz="1300460" hangingPunct="1">
              <a:buClr>
                <a:srgbClr val="000000"/>
              </a:buClr>
            </a:pPr>
            <a:endParaRPr sz="1991">
              <a:latin typeface="Arial"/>
              <a:cs typeface="Arial"/>
              <a:sym typeface="Arial"/>
            </a:endParaRPr>
          </a:p>
        </p:txBody>
      </p:sp>
      <p:cxnSp>
        <p:nvCxnSpPr>
          <p:cNvPr id="173" name="Google Shape;173;p27"/>
          <p:cNvCxnSpPr/>
          <p:nvPr/>
        </p:nvCxnSpPr>
        <p:spPr>
          <a:xfrm>
            <a:off x="5041031" y="1617067"/>
            <a:ext cx="101120" cy="6519467"/>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45908213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443304" y="604053"/>
            <a:ext cx="12118187" cy="814507"/>
          </a:xfrm>
          <a:prstGeom prst="rect">
            <a:avLst/>
          </a:prstGeom>
        </p:spPr>
        <p:txBody>
          <a:bodyPr spcFirstLastPara="1" wrap="square" lIns="130027" tIns="130027" rIns="130027" bIns="130027" anchor="t" anchorCtr="0">
            <a:noAutofit/>
          </a:bodyPr>
          <a:lstStyle/>
          <a:p>
            <a:r>
              <a:rPr lang="en" sz="6000" dirty="0"/>
              <a:t>Drew Conway’s Data Science Venn Diagram</a:t>
            </a:r>
            <a:endParaRPr sz="6000" dirty="0"/>
          </a:p>
        </p:txBody>
      </p:sp>
      <p:sp>
        <p:nvSpPr>
          <p:cNvPr id="179" name="Google Shape;179;p28"/>
          <p:cNvSpPr txBox="1"/>
          <p:nvPr/>
        </p:nvSpPr>
        <p:spPr>
          <a:xfrm>
            <a:off x="443307" y="8388920"/>
            <a:ext cx="11552000" cy="307627"/>
          </a:xfrm>
          <a:prstGeom prst="rect">
            <a:avLst/>
          </a:prstGeom>
          <a:noFill/>
          <a:ln>
            <a:noFill/>
          </a:ln>
        </p:spPr>
        <p:txBody>
          <a:bodyPr spcFirstLastPara="1" wrap="square" lIns="130027" tIns="130027" rIns="130027" bIns="130027" anchor="t" anchorCtr="0">
            <a:noAutofit/>
          </a:bodyPr>
          <a:lstStyle/>
          <a:p>
            <a:pPr defTabSz="1300460" hangingPunct="1">
              <a:buClr>
                <a:srgbClr val="000000"/>
              </a:buClr>
            </a:pPr>
            <a:r>
              <a:rPr lang="en" sz="1707">
                <a:latin typeface="Arial"/>
                <a:cs typeface="Arial"/>
                <a:sym typeface="Arial"/>
              </a:rPr>
              <a:t>source: </a:t>
            </a:r>
            <a:r>
              <a:rPr lang="en" sz="1280" u="sng">
                <a:solidFill>
                  <a:srgbClr val="0097A7"/>
                </a:solidFill>
                <a:latin typeface="Arial"/>
                <a:cs typeface="Arial"/>
                <a:sym typeface="Arial"/>
                <a:hlinkClick r:id="rId3"/>
              </a:rPr>
              <a:t>http://drewconway.com/zia/2013/3/26/the-data-science-venn-diagram</a:t>
            </a:r>
            <a:endParaRPr sz="1707">
              <a:latin typeface="Arial"/>
              <a:cs typeface="Arial"/>
              <a:sym typeface="Arial"/>
            </a:endParaRPr>
          </a:p>
        </p:txBody>
      </p:sp>
      <p:pic>
        <p:nvPicPr>
          <p:cNvPr id="180" name="Google Shape;180;p28"/>
          <p:cNvPicPr preferRelativeResize="0"/>
          <p:nvPr/>
        </p:nvPicPr>
        <p:blipFill rotWithShape="1">
          <a:blip r:embed="rId4">
            <a:alphaModFix/>
          </a:blip>
          <a:srcRect t="2562"/>
          <a:stretch/>
        </p:blipFill>
        <p:spPr>
          <a:xfrm>
            <a:off x="3766597" y="3092601"/>
            <a:ext cx="5471603" cy="5231856"/>
          </a:xfrm>
          <a:prstGeom prst="rect">
            <a:avLst/>
          </a:prstGeom>
          <a:noFill/>
          <a:ln>
            <a:noFill/>
          </a:ln>
        </p:spPr>
      </p:pic>
    </p:spTree>
    <p:extLst>
      <p:ext uri="{BB962C8B-B14F-4D97-AF65-F5344CB8AC3E}">
        <p14:creationId xmlns:p14="http://schemas.microsoft.com/office/powerpoint/2010/main" val="63186089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43307" y="1852124"/>
            <a:ext cx="12118187" cy="814507"/>
          </a:xfrm>
          <a:prstGeom prst="rect">
            <a:avLst/>
          </a:prstGeom>
        </p:spPr>
        <p:txBody>
          <a:bodyPr spcFirstLastPara="1" wrap="square" lIns="130027" tIns="130027" rIns="130027" bIns="130027" anchor="t" anchorCtr="0">
            <a:noAutofit/>
          </a:bodyPr>
          <a:lstStyle/>
          <a:p>
            <a:r>
              <a:rPr lang="en"/>
              <a:t>Doing Data Science &amp; Course flow</a:t>
            </a:r>
            <a:endParaRPr/>
          </a:p>
        </p:txBody>
      </p:sp>
      <p:pic>
        <p:nvPicPr>
          <p:cNvPr id="69" name="Google Shape;69;p15"/>
          <p:cNvPicPr preferRelativeResize="0"/>
          <p:nvPr/>
        </p:nvPicPr>
        <p:blipFill rotWithShape="1">
          <a:blip r:embed="rId3">
            <a:alphaModFix/>
          </a:blip>
          <a:srcRect l="8556" t="14205" r="8614" b="56352"/>
          <a:stretch/>
        </p:blipFill>
        <p:spPr>
          <a:xfrm>
            <a:off x="432943" y="2730880"/>
            <a:ext cx="12138914" cy="2263467"/>
          </a:xfrm>
          <a:prstGeom prst="rect">
            <a:avLst/>
          </a:prstGeom>
          <a:noFill/>
          <a:ln>
            <a:noFill/>
          </a:ln>
        </p:spPr>
      </p:pic>
      <p:sp>
        <p:nvSpPr>
          <p:cNvPr id="70" name="Google Shape;70;p15"/>
          <p:cNvSpPr txBox="1"/>
          <p:nvPr/>
        </p:nvSpPr>
        <p:spPr>
          <a:xfrm>
            <a:off x="650240" y="5035058"/>
            <a:ext cx="2337280" cy="1077333"/>
          </a:xfrm>
          <a:prstGeom prst="rect">
            <a:avLst/>
          </a:prstGeom>
          <a:noFill/>
          <a:ln>
            <a:noFill/>
          </a:ln>
        </p:spPr>
        <p:txBody>
          <a:bodyPr spcFirstLastPara="1" wrap="square" lIns="130027" tIns="130027" rIns="130027" bIns="130027" anchor="t" anchorCtr="0">
            <a:noAutofit/>
          </a:bodyPr>
          <a:lstStyle/>
          <a:p>
            <a:pPr defTabSz="1300460" hangingPunct="1">
              <a:spcBef>
                <a:spcPts val="683"/>
              </a:spcBef>
              <a:buClr>
                <a:srgbClr val="000000"/>
              </a:buClr>
            </a:pPr>
            <a:r>
              <a:rPr lang="en" sz="2276">
                <a:latin typeface="Arial"/>
                <a:cs typeface="Arial"/>
                <a:sym typeface="Arial"/>
              </a:rPr>
              <a:t>Data Sources </a:t>
            </a:r>
            <a:endParaRPr sz="853">
              <a:latin typeface="Arial"/>
              <a:cs typeface="Arial"/>
              <a:sym typeface="Arial"/>
            </a:endParaRPr>
          </a:p>
        </p:txBody>
      </p:sp>
      <p:sp>
        <p:nvSpPr>
          <p:cNvPr id="71" name="Google Shape;71;p15"/>
          <p:cNvSpPr txBox="1"/>
          <p:nvPr/>
        </p:nvSpPr>
        <p:spPr>
          <a:xfrm>
            <a:off x="3095893" y="5035058"/>
            <a:ext cx="2196480" cy="1077333"/>
          </a:xfrm>
          <a:prstGeom prst="rect">
            <a:avLst/>
          </a:prstGeom>
          <a:noFill/>
          <a:ln>
            <a:noFill/>
          </a:ln>
        </p:spPr>
        <p:txBody>
          <a:bodyPr spcFirstLastPara="1" wrap="square" lIns="130027" tIns="130027" rIns="130027" bIns="130027" anchor="t" anchorCtr="0">
            <a:noAutofit/>
          </a:bodyPr>
          <a:lstStyle/>
          <a:p>
            <a:pPr defTabSz="1300460" hangingPunct="1">
              <a:spcBef>
                <a:spcPts val="683"/>
              </a:spcBef>
              <a:buClr>
                <a:srgbClr val="000000"/>
              </a:buClr>
            </a:pPr>
            <a:r>
              <a:rPr lang="en" sz="2276">
                <a:latin typeface="Arial"/>
                <a:cs typeface="Arial"/>
                <a:sym typeface="Arial"/>
              </a:rPr>
              <a:t>Data Cleaning and pandas  </a:t>
            </a:r>
            <a:endParaRPr sz="853">
              <a:latin typeface="Arial"/>
              <a:cs typeface="Arial"/>
              <a:sym typeface="Arial"/>
            </a:endParaRPr>
          </a:p>
        </p:txBody>
      </p:sp>
      <p:sp>
        <p:nvSpPr>
          <p:cNvPr id="72" name="Google Shape;72;p15"/>
          <p:cNvSpPr txBox="1"/>
          <p:nvPr/>
        </p:nvSpPr>
        <p:spPr>
          <a:xfrm>
            <a:off x="5333760" y="5035058"/>
            <a:ext cx="2337280" cy="2619307"/>
          </a:xfrm>
          <a:prstGeom prst="rect">
            <a:avLst/>
          </a:prstGeom>
          <a:noFill/>
          <a:ln>
            <a:noFill/>
          </a:ln>
        </p:spPr>
        <p:txBody>
          <a:bodyPr spcFirstLastPara="1" wrap="square" lIns="130027" tIns="130027" rIns="130027" bIns="130027" anchor="t" anchorCtr="0">
            <a:noAutofit/>
          </a:bodyPr>
          <a:lstStyle/>
          <a:p>
            <a:pPr defTabSz="1300460" hangingPunct="1">
              <a:spcBef>
                <a:spcPts val="683"/>
              </a:spcBef>
              <a:buClr>
                <a:srgbClr val="000000"/>
              </a:buClr>
            </a:pPr>
            <a:r>
              <a:rPr lang="en" sz="2276">
                <a:latin typeface="Arial"/>
                <a:cs typeface="Arial"/>
                <a:sym typeface="Arial"/>
              </a:rPr>
              <a:t>Visualization and Exploration</a:t>
            </a:r>
            <a:endParaRPr sz="2276">
              <a:latin typeface="Arial"/>
              <a:cs typeface="Arial"/>
              <a:sym typeface="Arial"/>
            </a:endParaRPr>
          </a:p>
          <a:p>
            <a:pPr defTabSz="1300460" hangingPunct="1">
              <a:spcBef>
                <a:spcPts val="683"/>
              </a:spcBef>
              <a:buClr>
                <a:srgbClr val="000000"/>
              </a:buClr>
            </a:pPr>
            <a:endParaRPr sz="853">
              <a:latin typeface="Arial"/>
              <a:cs typeface="Arial"/>
              <a:sym typeface="Arial"/>
            </a:endParaRPr>
          </a:p>
        </p:txBody>
      </p:sp>
      <p:sp>
        <p:nvSpPr>
          <p:cNvPr id="73" name="Google Shape;73;p15"/>
          <p:cNvSpPr txBox="1"/>
          <p:nvPr/>
        </p:nvSpPr>
        <p:spPr>
          <a:xfrm>
            <a:off x="7712427" y="5035058"/>
            <a:ext cx="2337280" cy="2417493"/>
          </a:xfrm>
          <a:prstGeom prst="rect">
            <a:avLst/>
          </a:prstGeom>
          <a:noFill/>
          <a:ln>
            <a:noFill/>
          </a:ln>
        </p:spPr>
        <p:txBody>
          <a:bodyPr spcFirstLastPara="1" wrap="square" lIns="130027" tIns="130027" rIns="130027" bIns="130027" anchor="t" anchorCtr="0">
            <a:noAutofit/>
          </a:bodyPr>
          <a:lstStyle/>
          <a:p>
            <a:pPr defTabSz="1300460" hangingPunct="1">
              <a:spcBef>
                <a:spcPts val="683"/>
              </a:spcBef>
              <a:buClr>
                <a:srgbClr val="000000"/>
              </a:buClr>
            </a:pPr>
            <a:r>
              <a:rPr lang="en" sz="2276">
                <a:latin typeface="Arial"/>
                <a:cs typeface="Arial"/>
                <a:sym typeface="Arial"/>
              </a:rPr>
              <a:t>Formatting your research question and</a:t>
            </a:r>
            <a:endParaRPr sz="2276">
              <a:latin typeface="Arial"/>
              <a:cs typeface="Arial"/>
              <a:sym typeface="Arial"/>
            </a:endParaRPr>
          </a:p>
          <a:p>
            <a:pPr defTabSz="1300460" hangingPunct="1">
              <a:spcBef>
                <a:spcPts val="683"/>
              </a:spcBef>
              <a:buClr>
                <a:srgbClr val="000000"/>
              </a:buClr>
            </a:pPr>
            <a:r>
              <a:rPr lang="en" sz="2276">
                <a:latin typeface="Arial"/>
                <a:cs typeface="Arial"/>
                <a:sym typeface="Arial"/>
              </a:rPr>
              <a:t>Multiple Linear Regression </a:t>
            </a:r>
            <a:endParaRPr sz="2276">
              <a:latin typeface="Arial"/>
              <a:cs typeface="Arial"/>
              <a:sym typeface="Arial"/>
            </a:endParaRPr>
          </a:p>
          <a:p>
            <a:pPr defTabSz="1300460" hangingPunct="1">
              <a:spcBef>
                <a:spcPts val="683"/>
              </a:spcBef>
              <a:buClr>
                <a:srgbClr val="000000"/>
              </a:buClr>
            </a:pPr>
            <a:endParaRPr sz="2276">
              <a:latin typeface="Arial"/>
              <a:cs typeface="Arial"/>
              <a:sym typeface="Arial"/>
            </a:endParaRPr>
          </a:p>
        </p:txBody>
      </p:sp>
      <p:sp>
        <p:nvSpPr>
          <p:cNvPr id="74" name="Google Shape;74;p15"/>
          <p:cNvSpPr txBox="1"/>
          <p:nvPr/>
        </p:nvSpPr>
        <p:spPr>
          <a:xfrm>
            <a:off x="9988267" y="5035058"/>
            <a:ext cx="2337280" cy="2527573"/>
          </a:xfrm>
          <a:prstGeom prst="rect">
            <a:avLst/>
          </a:prstGeom>
          <a:noFill/>
          <a:ln>
            <a:noFill/>
          </a:ln>
        </p:spPr>
        <p:txBody>
          <a:bodyPr spcFirstLastPara="1" wrap="square" lIns="130027" tIns="130027" rIns="130027" bIns="130027" anchor="t" anchorCtr="0">
            <a:noAutofit/>
          </a:bodyPr>
          <a:lstStyle/>
          <a:p>
            <a:pPr defTabSz="1300460" hangingPunct="1">
              <a:spcBef>
                <a:spcPts val="683"/>
              </a:spcBef>
              <a:buClr>
                <a:srgbClr val="000000"/>
              </a:buClr>
            </a:pPr>
            <a:r>
              <a:rPr lang="en" sz="2276">
                <a:latin typeface="Arial"/>
                <a:cs typeface="Arial"/>
                <a:sym typeface="Arial"/>
              </a:rPr>
              <a:t>Interpretation of your Model Results, Ethics</a:t>
            </a:r>
            <a:endParaRPr sz="2276">
              <a:latin typeface="Arial"/>
              <a:cs typeface="Arial"/>
              <a:sym typeface="Arial"/>
            </a:endParaRPr>
          </a:p>
          <a:p>
            <a:pPr defTabSz="1300460" hangingPunct="1">
              <a:spcBef>
                <a:spcPts val="683"/>
              </a:spcBef>
              <a:buClr>
                <a:srgbClr val="000000"/>
              </a:buClr>
            </a:pPr>
            <a:endParaRPr sz="2276">
              <a:latin typeface="Arial"/>
              <a:cs typeface="Arial"/>
              <a:sym typeface="Arial"/>
            </a:endParaRPr>
          </a:p>
        </p:txBody>
      </p:sp>
      <p:sp>
        <p:nvSpPr>
          <p:cNvPr id="75" name="Google Shape;75;p15"/>
          <p:cNvSpPr txBox="1"/>
          <p:nvPr/>
        </p:nvSpPr>
        <p:spPr>
          <a:xfrm>
            <a:off x="7501084" y="7962275"/>
            <a:ext cx="5165227" cy="595627"/>
          </a:xfrm>
          <a:prstGeom prst="rect">
            <a:avLst/>
          </a:prstGeom>
          <a:noFill/>
          <a:ln>
            <a:noFill/>
          </a:ln>
        </p:spPr>
        <p:txBody>
          <a:bodyPr spcFirstLastPara="1" wrap="square" lIns="130027" tIns="130027" rIns="130027" bIns="130027" anchor="t" anchorCtr="0">
            <a:noAutofit/>
          </a:bodyPr>
          <a:lstStyle/>
          <a:p>
            <a:pPr algn="l" defTabSz="1300460" hangingPunct="1">
              <a:buClr>
                <a:srgbClr val="000000"/>
              </a:buClr>
            </a:pPr>
            <a:r>
              <a:rPr lang="en" sz="1707" i="1">
                <a:latin typeface="Arial"/>
                <a:cs typeface="Arial"/>
                <a:sym typeface="Arial"/>
              </a:rPr>
              <a:t>Graphic Source: Hilary Mason and Chris Wiggins</a:t>
            </a:r>
            <a:endParaRPr sz="1707" i="1">
              <a:latin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443307" y="1852124"/>
            <a:ext cx="12118187" cy="814507"/>
          </a:xfrm>
          <a:prstGeom prst="rect">
            <a:avLst/>
          </a:prstGeom>
        </p:spPr>
        <p:txBody>
          <a:bodyPr spcFirstLastPara="1" wrap="square" lIns="130027" tIns="130027" rIns="130027" bIns="130027" anchor="t" anchorCtr="0">
            <a:noAutofit/>
          </a:bodyPr>
          <a:lstStyle/>
          <a:p>
            <a:r>
              <a:rPr lang="en"/>
              <a:t>Data Science Lifecycle</a:t>
            </a:r>
            <a:endParaRPr/>
          </a:p>
        </p:txBody>
      </p:sp>
      <p:pic>
        <p:nvPicPr>
          <p:cNvPr id="81" name="Google Shape;81;p16"/>
          <p:cNvPicPr preferRelativeResize="0"/>
          <p:nvPr/>
        </p:nvPicPr>
        <p:blipFill>
          <a:blip r:embed="rId3">
            <a:alphaModFix/>
          </a:blip>
          <a:stretch>
            <a:fillRect/>
          </a:stretch>
        </p:blipFill>
        <p:spPr>
          <a:xfrm>
            <a:off x="3151111" y="2666632"/>
            <a:ext cx="6702566" cy="5434276"/>
          </a:xfrm>
          <a:prstGeom prst="rect">
            <a:avLst/>
          </a:prstGeom>
          <a:noFill/>
          <a:ln>
            <a:noFill/>
          </a:ln>
        </p:spPr>
      </p:pic>
      <p:sp>
        <p:nvSpPr>
          <p:cNvPr id="82" name="Google Shape;82;p16"/>
          <p:cNvSpPr txBox="1"/>
          <p:nvPr/>
        </p:nvSpPr>
        <p:spPr>
          <a:xfrm>
            <a:off x="8785920" y="7936889"/>
            <a:ext cx="4218880" cy="506880"/>
          </a:xfrm>
          <a:prstGeom prst="rect">
            <a:avLst/>
          </a:prstGeom>
          <a:noFill/>
          <a:ln>
            <a:noFill/>
          </a:ln>
        </p:spPr>
        <p:txBody>
          <a:bodyPr spcFirstLastPara="1" wrap="square" lIns="130027" tIns="130027" rIns="130027" bIns="130027" anchor="t" anchorCtr="0">
            <a:noAutofit/>
          </a:bodyPr>
          <a:lstStyle/>
          <a:p>
            <a:pPr algn="l" defTabSz="1300460" hangingPunct="1">
              <a:buClr>
                <a:srgbClr val="000000"/>
              </a:buClr>
            </a:pPr>
            <a:r>
              <a:rPr lang="en" sz="1849" i="1">
                <a:latin typeface="Arial"/>
                <a:cs typeface="Arial"/>
                <a:sym typeface="Arial"/>
              </a:rPr>
              <a:t>Source: Data 100 Spring 2020 Slides</a:t>
            </a:r>
            <a:endParaRPr sz="1849" i="1">
              <a:latin typeface="Arial"/>
              <a:cs typeface="Arial"/>
              <a:sym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642</TotalTime>
  <Words>867</Words>
  <Application>Microsoft Macintosh PowerPoint</Application>
  <PresentationFormat>Custom</PresentationFormat>
  <Paragraphs>113</Paragraphs>
  <Slides>20</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Avenir</vt:lpstr>
      <vt:lpstr>Calibri</vt:lpstr>
      <vt:lpstr>Century Gothic</vt:lpstr>
      <vt:lpstr>Helvetica</vt:lpstr>
      <vt:lpstr>Helvetica Light</vt:lpstr>
      <vt:lpstr>Verdana</vt:lpstr>
      <vt:lpstr>White</vt:lpstr>
      <vt:lpstr>Simple Light</vt:lpstr>
      <vt:lpstr>PS4106: Data Science for Psychology &amp; Neuroscience</vt:lpstr>
      <vt:lpstr>About</vt:lpstr>
      <vt:lpstr>Assessments</vt:lpstr>
      <vt:lpstr>Assessments</vt:lpstr>
      <vt:lpstr>Final Project</vt:lpstr>
      <vt:lpstr>What is</vt:lpstr>
      <vt:lpstr>Drew Conway’s Data Science Venn Diagram</vt:lpstr>
      <vt:lpstr>Doing Data Science &amp; Course flow</vt:lpstr>
      <vt:lpstr>Data Science Lifecycle</vt:lpstr>
      <vt:lpstr>PowerPoint Presentation</vt:lpstr>
      <vt:lpstr>Data science can be hard. </vt:lpstr>
      <vt:lpstr>Productive Struggle</vt:lpstr>
      <vt:lpstr>Productive Struggle</vt:lpstr>
      <vt:lpstr>Productive Struggle: Student Job</vt:lpstr>
      <vt:lpstr>PowerPoint Presentation</vt:lpstr>
      <vt:lpstr>PowerPoint Presentation</vt:lpstr>
      <vt:lpstr>PowerPoint Presentation</vt:lpstr>
      <vt:lpstr>PowerPoint Presentation</vt:lpstr>
      <vt:lpstr>Now to begin our Data Science Journey</vt:lpstr>
      <vt:lpstr>Today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SS5104: Quantitative Methods for Social Science</dc:title>
  <cp:lastModifiedBy>Justin Ales</cp:lastModifiedBy>
  <cp:revision>5</cp:revision>
  <dcterms:modified xsi:type="dcterms:W3CDTF">2021-09-16T08:02:40Z</dcterms:modified>
</cp:coreProperties>
</file>