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3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8FB4-8C95-4FD9-BE52-7C64F2E1CBF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6B33-0EF1-455A-AA0C-9FD05BC0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Assessment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97191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Prepare stock assessment summary for a 15 min presentation to the group. Each item of the list needs to be presented by a different person.</a:t>
            </a:r>
          </a:p>
          <a:p>
            <a:endParaRPr lang="en-US" dirty="0"/>
          </a:p>
          <a:p>
            <a:r>
              <a:rPr lang="en-US" dirty="0"/>
              <a:t>3 groups</a:t>
            </a:r>
          </a:p>
          <a:p>
            <a:pPr lvl="1"/>
            <a:r>
              <a:rPr lang="en-US" dirty="0"/>
              <a:t>1 work with </a:t>
            </a:r>
            <a:r>
              <a:rPr lang="en-US" dirty="0" err="1"/>
              <a:t>spict</a:t>
            </a:r>
            <a:endParaRPr lang="en-US" dirty="0"/>
          </a:p>
          <a:p>
            <a:pPr lvl="1"/>
            <a:r>
              <a:rPr lang="en-US" dirty="0"/>
              <a:t>1 work with XSA</a:t>
            </a:r>
          </a:p>
          <a:p>
            <a:pPr lvl="1"/>
            <a:r>
              <a:rPr lang="en-US" dirty="0"/>
              <a:t>1 work with a4a</a:t>
            </a:r>
          </a:p>
          <a:p>
            <a:pPr lvl="1"/>
            <a:r>
              <a:rPr lang="en-US" dirty="0"/>
              <a:t>Everyone work on the same computer or two to prepare the presentation.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 your data</a:t>
            </a:r>
          </a:p>
          <a:p>
            <a:r>
              <a:rPr lang="en-US" dirty="0"/>
              <a:t>Justification on modeling framework</a:t>
            </a:r>
          </a:p>
          <a:p>
            <a:r>
              <a:rPr lang="en-US" dirty="0"/>
              <a:t>Document the assessment with the steps undertaken in the model selection</a:t>
            </a:r>
          </a:p>
          <a:p>
            <a:r>
              <a:rPr lang="en-US" dirty="0"/>
              <a:t>Show the relevant diagnostics for your model</a:t>
            </a:r>
          </a:p>
          <a:p>
            <a:r>
              <a:rPr lang="en-US" dirty="0"/>
              <a:t>Explain why the final model was selected, show convergence, final residuals, retrospective pattern</a:t>
            </a:r>
          </a:p>
          <a:p>
            <a:r>
              <a:rPr lang="en-US" dirty="0"/>
              <a:t>Estimate reference points (if not estimated within the model)</a:t>
            </a:r>
          </a:p>
          <a:p>
            <a:r>
              <a:rPr lang="en-US" dirty="0"/>
              <a:t>Run a short term forecast where you provide a short term forecast (+1 and +3 years) with predicted catch under the following scenario:</a:t>
            </a:r>
          </a:p>
          <a:p>
            <a:pPr lvl="1"/>
            <a:r>
              <a:rPr lang="en-US" dirty="0"/>
              <a:t>Keep fishing at the F of the terminal year (</a:t>
            </a:r>
            <a:r>
              <a:rPr lang="en-US" dirty="0" err="1"/>
              <a:t>Fstatus</a:t>
            </a:r>
            <a:r>
              <a:rPr lang="en-US" dirty="0"/>
              <a:t> quo)</a:t>
            </a:r>
          </a:p>
          <a:p>
            <a:pPr lvl="1"/>
            <a:r>
              <a:rPr lang="en-US" dirty="0"/>
              <a:t>Fishing at </a:t>
            </a:r>
            <a:r>
              <a:rPr lang="en-US" dirty="0" err="1"/>
              <a:t>Fmsy</a:t>
            </a:r>
            <a:r>
              <a:rPr lang="en-US" dirty="0"/>
              <a:t> or F0.1</a:t>
            </a:r>
          </a:p>
        </p:txBody>
      </p:sp>
    </p:spTree>
    <p:extLst>
      <p:ext uri="{BB962C8B-B14F-4D97-AF65-F5344CB8AC3E}">
        <p14:creationId xmlns:p14="http://schemas.microsoft.com/office/powerpoint/2010/main" val="329675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Stock Assessment Form</vt:lpstr>
      <vt:lpstr>PowerPoint Presentation</vt:lpstr>
      <vt:lpstr>Guidelines for presentation</vt:lpstr>
    </vt:vector>
  </TitlesOfParts>
  <Company>Jrc Ispra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Assessment</dc:title>
  <dc:creator>Giacomo Chato Osio</dc:creator>
  <cp:lastModifiedBy>Alessandro Orio</cp:lastModifiedBy>
  <cp:revision>8</cp:revision>
  <dcterms:created xsi:type="dcterms:W3CDTF">2017-07-20T23:14:20Z</dcterms:created>
  <dcterms:modified xsi:type="dcterms:W3CDTF">2019-07-19T07:31:57Z</dcterms:modified>
</cp:coreProperties>
</file>