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2" r:id="rId6"/>
    <p:sldId id="274" r:id="rId7"/>
    <p:sldId id="275" r:id="rId8"/>
    <p:sldId id="269" r:id="rId9"/>
    <p:sldId id="276" r:id="rId10"/>
    <p:sldId id="266" r:id="rId11"/>
    <p:sldId id="262" r:id="rId12"/>
    <p:sldId id="277" r:id="rId13"/>
    <p:sldId id="271" r:id="rId14"/>
    <p:sldId id="27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C8374C6-29AE-4A95-9998-6F4527D7E51F}">
  <a:tblStyle styleId="{CC8374C6-29AE-4A95-9998-6F4527D7E51F}" styleName="RUAG 1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1"/>
              </a:solidFill>
              <a:prstDash val="dot"/>
            </a:ln>
          </a:top>
          <a:bottom>
            <a:ln w="8467" cap="flat" cmpd="sng" algn="ctr">
              <a:solidFill>
                <a:schemeClr val="dk1"/>
              </a:solidFill>
              <a:prstDash val="dot"/>
            </a:ln>
          </a:bottom>
          <a:insideH>
            <a:ln w="8467" cap="flat" cmpd="sng" algn="ctr">
              <a:solidFill>
                <a:schemeClr val="dk1"/>
              </a:solidFill>
              <a:prstDash val="dot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noFill/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noFill/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1"/>
              </a:solidFill>
              <a:prstDash val="solid"/>
            </a:ln>
          </a:top>
          <a:bottom>
            <a:ln w="8467" cap="flat" cmpd="sng" algn="ctr">
              <a:solidFill>
                <a:schemeClr val="dk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lastRow>
    <a:firstRow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6933" cap="flat" cmpd="sng" algn="ctr">
              <a:solidFill>
                <a:schemeClr val="dk1"/>
              </a:solidFill>
              <a:prstDash val="solid"/>
            </a:ln>
          </a:top>
          <a:bottom>
            <a:ln w="8466" cap="flat" cmpd="sng" algn="ctr">
              <a:solidFill>
                <a:schemeClr val="dk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firstRow>
  </a:tblStyle>
  <a:tblStyle styleId="{57D3BF87-A665-4275-B187-90ECDBC7ED35}" styleName="RUAG 2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solidFill>
            <a:srgbClr val="E6E6E6"/>
          </a:solidFill>
        </a:fill>
      </a:tcStyle>
    </a:band1H>
    <a:band2H>
      <a:tcTxStyle b="off" i="off">
        <a:fontRef idx="minor"/>
        <a:schemeClr val="tx1"/>
      </a:tcTxStyle>
      <a:tcStyle>
        <a:tcBdr/>
        <a:fill>
          <a:solidFill>
            <a:srgbClr val="CCCCCC"/>
          </a:solidFill>
        </a:fill>
      </a:tcStyle>
    </a:band2H>
    <a:band1V>
      <a:tcTxStyle b="off" i="off">
        <a:fontRef idx="minor"/>
        <a:schemeClr val="tx1"/>
      </a:tcTxStyle>
      <a:tcStyle>
        <a:tcBdr/>
        <a:fill>
          <a:solidFill>
            <a:srgbClr val="E6E6E6"/>
          </a:solidFill>
        </a:fill>
      </a:tcStyle>
    </a:band1V>
    <a:band2V>
      <a:tcTxStyle b="off" i="off">
        <a:fontRef idx="minor"/>
        <a:schemeClr val="tx1"/>
      </a:tcTxStyle>
      <a:tcStyle>
        <a:tcBdr/>
        <a:fill>
          <a:solidFill>
            <a:srgbClr val="CCCCCC"/>
          </a:solidFill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</a:tcStyle>
    </a:lastRow>
    <a:firstRow>
      <a:tcTxStyle b="on" i="off">
        <a:fontRef idx="minor"/>
        <a:schemeClr val="lt1"/>
      </a:tcTxStyle>
      <a:tcStyle>
        <a:tcBdr/>
        <a:fill>
          <a:solidFill>
            <a:srgbClr val="313131"/>
          </a:solidFill>
        </a:fill>
      </a:tcStyle>
    </a:firstRow>
  </a:tblStyle>
  <a:tblStyle styleId="{22878CB2-A735-49EB-A226-8191C6DC8D5A}" styleName="RUAG 3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solidFill>
            <a:srgbClr val="CCEFF9"/>
          </a:solidFill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solidFill>
            <a:srgbClr val="CCEFF9"/>
          </a:solidFill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</a:tcStyle>
    </a:lastRow>
    <a:firstRow>
      <a:tcTxStyle b="on" i="off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1" autoAdjust="0"/>
  </p:normalViewPr>
  <p:slideViewPr>
    <p:cSldViewPr showGuides="1">
      <p:cViewPr varScale="1">
        <p:scale>
          <a:sx n="110" d="100"/>
          <a:sy n="110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0164-170A-4BF4-A4BD-D14D715F17FA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AD54-CF24-4BB6-9906-DEBD08A2C4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6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C1107-DB9C-403F-8ECE-3F855F54530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0C7C-E5E3-4CE9-B04B-74658DDBB8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0C7C-E5E3-4CE9-B04B-74658DDBB8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7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1556793"/>
            <a:ext cx="8352160" cy="1224136"/>
          </a:xfrm>
        </p:spPr>
        <p:txBody>
          <a:bodyPr tIns="36000" anchor="t"/>
          <a:lstStyle>
            <a:lvl1pPr algn="l">
              <a:lnSpc>
                <a:spcPct val="90000"/>
              </a:lnSpc>
              <a:defRPr sz="4000"/>
            </a:lvl1pPr>
          </a:lstStyle>
          <a:p>
            <a:endParaRPr lang="de-CH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996952"/>
            <a:ext cx="8352160" cy="2088232"/>
          </a:xfrm>
        </p:spPr>
        <p:txBody>
          <a:bodyPr/>
          <a:lstStyle>
            <a:lvl1pPr marL="0" indent="0" algn="l">
              <a:spcAft>
                <a:spcPts val="6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pic>
        <p:nvPicPr>
          <p:cNvPr id="6" name="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31" y="5887400"/>
            <a:ext cx="2363678" cy="7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8336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2" y="4912935"/>
            <a:ext cx="8352608" cy="892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8313" y="1628775"/>
            <a:ext cx="8351837" cy="3096369"/>
          </a:xfrm>
        </p:spPr>
        <p:txBody>
          <a:bodyPr tIns="612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071935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d and Picture" preserve="1" userDrawn="1">
  <p:cSld name="Lead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8313" y="2709488"/>
            <a:ext cx="8351837" cy="3096000"/>
          </a:xfrm>
        </p:spPr>
        <p:txBody>
          <a:bodyPr tIns="612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314" y="1628776"/>
            <a:ext cx="8351837" cy="792113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600"/>
            </a:lvl1pPr>
            <a:lvl2pPr marL="179388" indent="0">
              <a:spcAft>
                <a:spcPts val="0"/>
              </a:spcAft>
              <a:buFontTx/>
              <a:buNone/>
              <a:defRPr sz="1600"/>
            </a:lvl2pPr>
            <a:lvl3pPr marL="360362" indent="0">
              <a:spcAft>
                <a:spcPts val="0"/>
              </a:spcAft>
              <a:buFontTx/>
              <a:buNone/>
              <a:defRPr sz="1600"/>
            </a:lvl3pPr>
            <a:lvl4pPr marL="539750" indent="0">
              <a:spcAft>
                <a:spcPts val="0"/>
              </a:spcAft>
              <a:buFontTx/>
              <a:buNone/>
              <a:defRPr sz="1600"/>
            </a:lvl4pPr>
            <a:lvl5pPr marL="719138" indent="0">
              <a:spcAft>
                <a:spcPts val="0"/>
              </a:spcAft>
              <a:buFontTx/>
              <a:buNone/>
              <a:defRPr sz="1600"/>
            </a:lvl5pPr>
          </a:lstStyle>
          <a:p>
            <a:pPr lvl="0"/>
            <a:r>
              <a:rPr lang="de-CH" dirty="0"/>
              <a:t>Edit Master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styles</a:t>
            </a:r>
            <a:endParaRPr lang="de-CH" dirty="0"/>
          </a:p>
          <a:p>
            <a:pPr lvl="1"/>
            <a:r>
              <a:rPr lang="de-CH" dirty="0"/>
              <a:t>Second </a:t>
            </a:r>
            <a:r>
              <a:rPr lang="de-CH" dirty="0" err="1"/>
              <a:t>level</a:t>
            </a:r>
            <a:endParaRPr lang="de-CH" dirty="0"/>
          </a:p>
          <a:p>
            <a:pPr lvl="2"/>
            <a:r>
              <a:rPr lang="de-CH" dirty="0"/>
              <a:t>Third </a:t>
            </a:r>
            <a:r>
              <a:rPr lang="de-CH" dirty="0" err="1"/>
              <a:t>level</a:t>
            </a:r>
            <a:endParaRPr lang="de-CH" dirty="0"/>
          </a:p>
          <a:p>
            <a:pPr lvl="3"/>
            <a:r>
              <a:rPr lang="de-CH" dirty="0" err="1"/>
              <a:t>Fourth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  <a:p>
            <a:pPr lvl="4"/>
            <a:r>
              <a:rPr lang="de-CH" dirty="0" err="1"/>
              <a:t>Fifth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069058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36785067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d and Content" preserve="1" userDrawn="1">
  <p:cSld name="L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CH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352928" cy="352861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8313" y="1628775"/>
            <a:ext cx="8351837" cy="50408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179388" indent="0">
              <a:buFontTx/>
              <a:buNone/>
              <a:defRPr sz="1600"/>
            </a:lvl2pPr>
            <a:lvl3pPr marL="360362" indent="0">
              <a:buFontTx/>
              <a:buNone/>
              <a:defRPr sz="1600"/>
            </a:lvl3pPr>
            <a:lvl4pPr marL="539750" indent="0">
              <a:buFontTx/>
              <a:buNone/>
              <a:defRPr sz="1600"/>
            </a:lvl4pPr>
            <a:lvl5pPr marL="719138" indent="0">
              <a:buFontTx/>
              <a:buNone/>
              <a:defRPr sz="1600"/>
            </a:lvl5pPr>
          </a:lstStyle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057434879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ad" preserve="1" userDrawn="1">
  <p:cSld name="Title and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CH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8313" y="1628775"/>
            <a:ext cx="8351837" cy="50408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179388" indent="0">
              <a:buFontTx/>
              <a:buNone/>
              <a:defRPr sz="1600"/>
            </a:lvl2pPr>
            <a:lvl3pPr marL="360362" indent="0">
              <a:buFontTx/>
              <a:buNone/>
              <a:defRPr sz="1600"/>
            </a:lvl3pPr>
            <a:lvl4pPr marL="539750" indent="0">
              <a:buFontTx/>
              <a:buNone/>
              <a:defRPr sz="1600"/>
            </a:lvl4pPr>
            <a:lvl5pPr marL="719138" indent="0">
              <a:buFontTx/>
              <a:buNone/>
              <a:defRPr sz="1600"/>
            </a:lvl5pPr>
          </a:lstStyle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9879233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8313" y="1628775"/>
            <a:ext cx="8351837" cy="4176713"/>
          </a:xfrm>
        </p:spPr>
        <p:txBody>
          <a:bodyPr tIns="612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3993387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icture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805488"/>
          </a:xfrm>
        </p:spPr>
        <p:txBody>
          <a:bodyPr tIns="612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5681324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-screen Picture" preserve="1" userDrawn="1">
  <p:cSld name="Full-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 tIns="612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31297640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16:9" preserve="1" userDrawn="1">
  <p:cSld name="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>
          <a:xfrm>
            <a:off x="0" y="0"/>
            <a:ext cx="9144000" cy="5805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2"/>
          </p:nvPr>
        </p:nvSpPr>
        <p:spPr>
          <a:xfrm>
            <a:off x="0" y="330995"/>
            <a:ext cx="9144000" cy="5143500"/>
          </a:xfrm>
          <a:solidFill>
            <a:srgbClr val="B2B2B2"/>
          </a:solidFill>
        </p:spPr>
        <p:txBody>
          <a:bodyPr tIns="57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4443899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4:3" preserve="1" userDrawn="1">
  <p:cSld name="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>
          <a:xfrm>
            <a:off x="0" y="0"/>
            <a:ext cx="9144000" cy="5805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2"/>
          </p:nvPr>
        </p:nvSpPr>
        <p:spPr>
          <a:xfrm>
            <a:off x="701675" y="0"/>
            <a:ext cx="7740650" cy="5805488"/>
          </a:xfrm>
          <a:solidFill>
            <a:srgbClr val="B2B2B2"/>
          </a:solidFill>
        </p:spPr>
        <p:txBody>
          <a:bodyPr tIns="57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769898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CH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405050561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60310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41496059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0"/>
            <a:ext cx="9144000" cy="580548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556793"/>
            <a:ext cx="8351838" cy="648072"/>
          </a:xfrm>
        </p:spPr>
        <p:txBody>
          <a:bodyPr tIns="36000" anchor="t"/>
          <a:lstStyle>
            <a:lvl1pPr>
              <a:lnSpc>
                <a:spcPct val="90000"/>
              </a:lnSpc>
              <a:defRPr sz="4000"/>
            </a:lvl1pPr>
          </a:lstStyle>
          <a:p>
            <a:endParaRPr lang="de-CH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2132856"/>
            <a:ext cx="8351838" cy="108012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02225173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hite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556793"/>
            <a:ext cx="8351838" cy="648072"/>
          </a:xfrm>
        </p:spPr>
        <p:txBody>
          <a:bodyPr tIns="36000" anchor="t"/>
          <a:lstStyle>
            <a:lvl1pPr>
              <a:lnSpc>
                <a:spcPct val="90000"/>
              </a:lnSpc>
              <a:defRPr sz="4000"/>
            </a:lvl1pPr>
          </a:lstStyle>
          <a:p>
            <a:endParaRPr lang="de-CH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2132856"/>
            <a:ext cx="8351838" cy="108012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55102147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628776"/>
            <a:ext cx="4026014" cy="4176713"/>
          </a:xfrm>
        </p:spPr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>
          <a:xfrm>
            <a:off x="467541" y="1628776"/>
            <a:ext cx="4032450" cy="4176713"/>
          </a:xfrm>
        </p:spPr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46656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ontent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628776"/>
            <a:ext cx="4026014" cy="4176713"/>
          </a:xfrm>
        </p:spPr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7541" y="1628776"/>
            <a:ext cx="4032450" cy="4176713"/>
          </a:xfrm>
        </p:spPr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92817837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Small Content" preserve="1" userDrawn="1">
  <p:cSld name="Text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184" y="1628776"/>
            <a:ext cx="2585854" cy="4176713"/>
          </a:xfrm>
        </p:spPr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7541" y="1628776"/>
            <a:ext cx="5472609" cy="4176713"/>
          </a:xfrm>
        </p:spPr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071110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Large Picture" preserve="1" userDrawn="1">
  <p:cSld name="Tex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5472606" cy="400253"/>
          </a:xfrm>
        </p:spPr>
        <p:txBody>
          <a:bodyPr/>
          <a:lstStyle/>
          <a:p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7541" y="1628776"/>
            <a:ext cx="5472609" cy="4176713"/>
          </a:xfrm>
        </p:spPr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5471837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228184" y="476672"/>
            <a:ext cx="2585854" cy="5328817"/>
          </a:xfrm>
        </p:spPr>
        <p:txBody>
          <a:bodyPr tIns="576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695840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Pictures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7541" y="1628776"/>
            <a:ext cx="5472609" cy="4176713"/>
          </a:xfrm>
        </p:spPr>
        <p:txBody>
          <a:bodyPr/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68313" y="836712"/>
            <a:ext cx="8352159" cy="432048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CH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228184" y="1628777"/>
            <a:ext cx="2585854" cy="1944000"/>
          </a:xfrm>
        </p:spPr>
        <p:txBody>
          <a:bodyPr tIns="576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28184" y="3861048"/>
            <a:ext cx="2585854" cy="1944000"/>
          </a:xfrm>
        </p:spPr>
        <p:txBody>
          <a:bodyPr tIns="576000" anchor="ctr"/>
          <a:lstStyle>
            <a:lvl1pPr marL="0" indent="0" algn="ctr">
              <a:buFontTx/>
              <a:buNone/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6479786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67544" y="476672"/>
            <a:ext cx="8352928" cy="4002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noProof="0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67544" y="1628775"/>
            <a:ext cx="8352928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Edit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5"/>
            <a:r>
              <a:rPr lang="de-CH" noProof="0" dirty="0" err="1"/>
              <a:t>Sixth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6"/>
            <a:r>
              <a:rPr lang="de-CH" noProof="0" dirty="0" err="1"/>
              <a:t>Seventh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7"/>
            <a:r>
              <a:rPr lang="de-CH" noProof="0" dirty="0" err="1"/>
              <a:t>Eighth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8"/>
            <a:r>
              <a:rPr lang="de-CH" noProof="0" dirty="0" err="1"/>
              <a:t>Ninth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10" name="Source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468314" y="6101680"/>
            <a:ext cx="5111798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CH" sz="900" noProof="0" dirty="0"/>
          </a:p>
        </p:txBody>
      </p:sp>
      <p:pic>
        <p:nvPicPr>
          <p:cNvPr id="4" name="Logo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93" y="6111428"/>
            <a:ext cx="1635015" cy="502684"/>
          </a:xfrm>
          <a:prstGeom prst="rect">
            <a:avLst/>
          </a:prstGeom>
        </p:spPr>
      </p:pic>
      <p:sp>
        <p:nvSpPr>
          <p:cNvPr id="6" name="Footer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468313" y="6381327"/>
            <a:ext cx="5608638" cy="1760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lvl="0"/>
            <a:fld id="{F4F77732-5ECB-4DB6-A4D6-2A5039AF6F25}" type="slidenum">
              <a:rPr lang="de-CH" smtClean="0"/>
              <a:t>‹Nr.›</a:t>
            </a:fld>
            <a:r>
              <a:rPr lang="en-US"/>
              <a:t> | RUAG Corporate Services | Dübendorf, 7. November 2019</a:t>
            </a:r>
            <a:endParaRPr lang="de-CH" dirty="0"/>
          </a:p>
        </p:txBody>
      </p:sp>
      <p:sp>
        <p:nvSpPr>
          <p:cNvPr id="7" name="Footnote"/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468314" y="5949279"/>
            <a:ext cx="5111798" cy="1523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de-CH" sz="900" noProof="0" dirty="0"/>
          </a:p>
        </p:txBody>
      </p:sp>
    </p:spTree>
    <p:extLst>
      <p:ext uri="{BB962C8B-B14F-4D97-AF65-F5344CB8AC3E}">
        <p14:creationId xmlns:p14="http://schemas.microsoft.com/office/powerpoint/2010/main" val="18493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81" r:id="rId5"/>
    <p:sldLayoutId id="2147483664" r:id="rId6"/>
    <p:sldLayoutId id="2147483669" r:id="rId7"/>
    <p:sldLayoutId id="2147483682" r:id="rId8"/>
    <p:sldLayoutId id="2147483680" r:id="rId9"/>
    <p:sldLayoutId id="2147483670" r:id="rId10"/>
    <p:sldLayoutId id="2147483683" r:id="rId11"/>
    <p:sldLayoutId id="2147483666" r:id="rId12"/>
    <p:sldLayoutId id="2147483675" r:id="rId13"/>
    <p:sldLayoutId id="2147483679" r:id="rId14"/>
    <p:sldLayoutId id="2147483671" r:id="rId15"/>
    <p:sldLayoutId id="2147483672" r:id="rId16"/>
    <p:sldLayoutId id="2147483673" r:id="rId17"/>
    <p:sldLayoutId id="2147483676" r:id="rId18"/>
    <p:sldLayoutId id="2147483677" r:id="rId19"/>
    <p:sldLayoutId id="2147483667" r:id="rId20"/>
    <p:sldLayoutId id="2147483678" r:id="rId2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11313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3657" userDrawn="1">
          <p15:clr>
            <a:srgbClr val="F26B43"/>
          </p15:clr>
        </p15:guide>
        <p15:guide id="5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Adventkerzen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Alexandra Spring</a:t>
            </a:r>
          </a:p>
          <a:p>
            <a:endParaRPr lang="de-CH" dirty="0"/>
          </a:p>
          <a:p>
            <a:r>
              <a:rPr lang="de-CH" dirty="0"/>
              <a:t>RUAG Corporate Services</a:t>
            </a:r>
          </a:p>
          <a:p>
            <a:r>
              <a:rPr lang="de-CH" dirty="0"/>
              <a:t>Dübendorf, 7. November 2019</a:t>
            </a:r>
          </a:p>
        </p:txBody>
      </p:sp>
    </p:spTree>
    <p:extLst>
      <p:ext uri="{BB962C8B-B14F-4D97-AF65-F5344CB8AC3E}">
        <p14:creationId xmlns:p14="http://schemas.microsoft.com/office/powerpoint/2010/main" val="62761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chbs2741.rintra.ruag.com\BZ7289$\Pictures\adventkerzen_y_ach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241600" cy="6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chbs2741.rintra.ruag.com\BZ7289$\Pictures\adventkerzen_frak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34" y="3586086"/>
            <a:ext cx="4577236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1228E89A-045E-46F5-9C00-490E204D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Adventkerzen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6ABF2D-3E29-4CA1-A630-16E7E01F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5B2F7B6-4414-4CDB-8441-13A1686EFF1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Fraktionen im 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059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Adventkerzen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Flammen</a:t>
            </a:r>
          </a:p>
          <a:p>
            <a:r>
              <a:rPr lang="de-CH" dirty="0"/>
              <a:t>Kerzenkörper</a:t>
            </a:r>
          </a:p>
          <a:p>
            <a:r>
              <a:rPr lang="de-CH" dirty="0"/>
              <a:t>Podest</a:t>
            </a:r>
          </a:p>
          <a:p>
            <a:r>
              <a:rPr lang="de-CH" dirty="0"/>
              <a:t>Print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Mechanische Umsetzung</a:t>
            </a:r>
          </a:p>
        </p:txBody>
      </p:sp>
    </p:spTree>
    <p:extLst>
      <p:ext uri="{BB962C8B-B14F-4D97-AF65-F5344CB8AC3E}">
        <p14:creationId xmlns:p14="http://schemas.microsoft.com/office/powerpoint/2010/main" val="419978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235E5-C866-4466-9532-258AAF86B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Adventkerzen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8F5362-EE24-490F-9D42-3E6601EDC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Produktdemonstration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249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Adventkerzen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PWM Signal</a:t>
            </a:r>
          </a:p>
          <a:p>
            <a:r>
              <a:rPr lang="de-CH" dirty="0"/>
              <a:t>Debugging</a:t>
            </a:r>
          </a:p>
          <a:p>
            <a:r>
              <a:rPr lang="de-CH" dirty="0"/>
              <a:t>Programmgestaltung</a:t>
            </a:r>
          </a:p>
          <a:p>
            <a:r>
              <a:rPr lang="de-CH" dirty="0"/>
              <a:t>Selbständigkeit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Selbstreflexion</a:t>
            </a:r>
          </a:p>
        </p:txBody>
      </p:sp>
    </p:spTree>
    <p:extLst>
      <p:ext uri="{BB962C8B-B14F-4D97-AF65-F5344CB8AC3E}">
        <p14:creationId xmlns:p14="http://schemas.microsoft.com/office/powerpoint/2010/main" val="403327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BF4BA-D8A2-45DB-831F-3DC2BBD4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2" y="188640"/>
            <a:ext cx="8352160" cy="1224136"/>
          </a:xfrm>
        </p:spPr>
        <p:txBody>
          <a:bodyPr/>
          <a:lstStyle/>
          <a:p>
            <a:r>
              <a:rPr lang="de-DE" dirty="0"/>
              <a:t>Danke für eure Aufmerksamkeit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2A1855-10BE-4D14-909D-A57F2D672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F631B3-D96C-4268-BBD9-78BFCFAFC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08" y="1147437"/>
            <a:ext cx="6084168" cy="45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Adventkerzen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Produktpräsentation</a:t>
            </a:r>
          </a:p>
          <a:p>
            <a:r>
              <a:rPr lang="de-CH" dirty="0"/>
              <a:t>Vorgaben</a:t>
            </a:r>
          </a:p>
          <a:p>
            <a:r>
              <a:rPr lang="de-CH" dirty="0"/>
              <a:t>Realisierung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Produktvorführung</a:t>
            </a:r>
          </a:p>
          <a:p>
            <a:r>
              <a:rPr lang="de-CH" dirty="0"/>
              <a:t>Selbstreflexion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Inhalt:</a:t>
            </a:r>
          </a:p>
        </p:txBody>
      </p:sp>
    </p:spTree>
    <p:extLst>
      <p:ext uri="{BB962C8B-B14F-4D97-AF65-F5344CB8AC3E}">
        <p14:creationId xmlns:p14="http://schemas.microsoft.com/office/powerpoint/2010/main" val="1021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1" r="17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04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Adventkerzen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4 LED Kerzen</a:t>
            </a:r>
          </a:p>
          <a:p>
            <a:r>
              <a:rPr lang="de-CH" dirty="0"/>
              <a:t>Realistisches Kerzenflackern</a:t>
            </a:r>
          </a:p>
          <a:p>
            <a:r>
              <a:rPr lang="de-CH" dirty="0"/>
              <a:t>Adventwoche einstellbar</a:t>
            </a:r>
          </a:p>
          <a:p>
            <a:endParaRPr lang="de-CH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Vorgaben</a:t>
            </a:r>
          </a:p>
        </p:txBody>
      </p:sp>
    </p:spTree>
    <p:extLst>
      <p:ext uri="{BB962C8B-B14F-4D97-AF65-F5344CB8AC3E}">
        <p14:creationId xmlns:p14="http://schemas.microsoft.com/office/powerpoint/2010/main" val="14501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Adventkerzen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Adventwoche einstellbar</a:t>
            </a:r>
          </a:p>
          <a:p>
            <a:r>
              <a:rPr lang="de-CH" dirty="0" err="1"/>
              <a:t>Entprellung</a:t>
            </a:r>
            <a:endParaRPr lang="de-CH" dirty="0"/>
          </a:p>
          <a:p>
            <a:r>
              <a:rPr lang="de-CH" dirty="0"/>
              <a:t>Pull Up intern gelöst</a:t>
            </a:r>
          </a:p>
          <a:p>
            <a:endParaRPr lang="de-CH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Realisierung - Tastenabfrage</a:t>
            </a:r>
          </a:p>
        </p:txBody>
      </p:sp>
    </p:spTree>
    <p:extLst>
      <p:ext uri="{BB962C8B-B14F-4D97-AF65-F5344CB8AC3E}">
        <p14:creationId xmlns:p14="http://schemas.microsoft.com/office/powerpoint/2010/main" val="31785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5D15E-6470-474C-96D3-183703E6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Adventkerzen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54F6D09-EDC4-4A75-8718-0174E0C7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65" y="1628775"/>
            <a:ext cx="5966732" cy="4176713"/>
          </a:xfr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58C83F96-77BD-43BC-8FCA-40502545985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Realisierung – PWM Erklärung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17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221F6-9175-484F-B761-2B27C32B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Adventkerzen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67252DD-D4D3-4EC2-9DA4-B7D405369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0498"/>
            <a:ext cx="6672830" cy="5004623"/>
          </a:xfr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B38CB5C-E896-45EB-A5CC-0C0F49A2017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Realisierung - Kerzenflackern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120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Adventkerzen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X1  Ausgangspunkt Zeit</a:t>
            </a:r>
          </a:p>
          <a:p>
            <a:r>
              <a:rPr lang="de-CH" dirty="0">
                <a:sym typeface="Wingdings" panose="05000000000000000000" pitchFamily="2" charset="2"/>
              </a:rPr>
              <a:t>X2  Endpunkt Zeit</a:t>
            </a:r>
          </a:p>
          <a:p>
            <a:r>
              <a:rPr lang="de-CH" dirty="0">
                <a:sym typeface="Wingdings" panose="05000000000000000000" pitchFamily="2" charset="2"/>
              </a:rPr>
              <a:t>Y1  Ausgangspunkt PWM</a:t>
            </a:r>
          </a:p>
          <a:p>
            <a:r>
              <a:rPr lang="de-CH" dirty="0">
                <a:sym typeface="Wingdings" panose="05000000000000000000" pitchFamily="2" charset="2"/>
              </a:rPr>
              <a:t>Y2  Endpunkt PWM</a:t>
            </a:r>
          </a:p>
          <a:p>
            <a:r>
              <a:rPr lang="de-CH" dirty="0">
                <a:sym typeface="Wingdings" panose="05000000000000000000" pitchFamily="2" charset="2"/>
              </a:rPr>
              <a:t>128 Stufen</a:t>
            </a:r>
          </a:p>
          <a:p>
            <a:r>
              <a:rPr lang="el-GR" dirty="0"/>
              <a:t>Δ</a:t>
            </a:r>
            <a:r>
              <a:rPr lang="de-CH" dirty="0"/>
              <a:t>X </a:t>
            </a:r>
            <a:r>
              <a:rPr lang="de-CH" dirty="0">
                <a:sym typeface="Wingdings" panose="05000000000000000000" pitchFamily="2" charset="2"/>
              </a:rPr>
              <a:t> Zeit ist fix</a:t>
            </a:r>
          </a:p>
          <a:p>
            <a:r>
              <a:rPr lang="el-GR" dirty="0"/>
              <a:t>Δ</a:t>
            </a:r>
            <a:r>
              <a:rPr lang="de-CH" dirty="0"/>
              <a:t>Y </a:t>
            </a:r>
            <a:r>
              <a:rPr lang="de-CH" dirty="0">
                <a:sym typeface="Wingdings" panose="05000000000000000000" pitchFamily="2" charset="2"/>
              </a:rPr>
              <a:t> nächstes PWM – Signal 	zufällig, Variabel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Realisierung – Kerzenflackern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205038"/>
            <a:ext cx="4032250" cy="3024187"/>
          </a:xfrm>
        </p:spPr>
      </p:pic>
    </p:spTree>
    <p:extLst>
      <p:ext uri="{BB962C8B-B14F-4D97-AF65-F5344CB8AC3E}">
        <p14:creationId xmlns:p14="http://schemas.microsoft.com/office/powerpoint/2010/main" val="209190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D80C0-7EA1-4347-BC6D-D10C03BD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Adventkerzen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C093BB5-033C-40EB-A352-657DFBD02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21571"/>
            <a:ext cx="5920720" cy="4679608"/>
          </a:xfr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D0EC1274-83A4-4AB9-9A5F-C7F850609FB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Realisierung – Fraktionen erklärt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5949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RUAG1002"/>
  <p:tag name="TEMPLATEID" val="RUAG43"/>
  <p:tag name="LANGUAGEID" val="2055"/>
  <p:tag name="COLORTHEMEID" val="1"/>
  <p:tag name="BRANDID" val="1"/>
  <p:tag name="CLIENT" val="RUAG"/>
  <p:tag name="VERSION" val="1002"/>
  <p:tag name="REFERENCEDATE" val="43776"/>
  <p:tag name="DATE" val="7. November 2019"/>
  <p:tag name="LOCATION" val="Dübendorf"/>
  <p:tag name="FOOTER1" val="Alexandra Spr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our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RUAG">
  <a:themeElements>
    <a:clrScheme name="RUAG">
      <a:dk1>
        <a:srgbClr val="1E1E1E"/>
      </a:dk1>
      <a:lt1>
        <a:srgbClr val="FFFFFF"/>
      </a:lt1>
      <a:dk2>
        <a:srgbClr val="6E1E82"/>
      </a:dk2>
      <a:lt2>
        <a:srgbClr val="CCCCCC"/>
      </a:lt2>
      <a:accent1>
        <a:srgbClr val="00AAE1"/>
      </a:accent1>
      <a:accent2>
        <a:srgbClr val="333333"/>
      </a:accent2>
      <a:accent3>
        <a:srgbClr val="003B4C"/>
      </a:accent3>
      <a:accent4>
        <a:srgbClr val="0F5973"/>
      </a:accent4>
      <a:accent5>
        <a:srgbClr val="187497"/>
      </a:accent5>
      <a:accent6>
        <a:srgbClr val="1C8DBA"/>
      </a:accent6>
      <a:hlink>
        <a:srgbClr val="00AAE1"/>
      </a:hlink>
      <a:folHlink>
        <a:srgbClr val="6E1E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36000" tIns="36000" rIns="36000" bIns="36000" rtlCol="0" anchor="ctr">
        <a:norm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AG_43_20170504(1).potx" id="{3D943131-1536-41B0-A09B-53DA350746E5}" vid="{97AAFE77-7161-41F3-9A55-82AB361C709E}"/>
    </a:ext>
  </a:extLst>
</a:theme>
</file>

<file path=ppt/theme/theme2.xml><?xml version="1.0" encoding="utf-8"?>
<a:theme xmlns:a="http://schemas.openxmlformats.org/drawingml/2006/main" name="Office Theme">
  <a:themeElements>
    <a:clrScheme name="RUAG">
      <a:dk1>
        <a:srgbClr val="1E1E1E"/>
      </a:dk1>
      <a:lt1>
        <a:sysClr val="window" lastClr="FFFFFF"/>
      </a:lt1>
      <a:dk2>
        <a:srgbClr val="6E1E82"/>
      </a:dk2>
      <a:lt2>
        <a:srgbClr val="CCCCCC"/>
      </a:lt2>
      <a:accent1>
        <a:srgbClr val="00AAE1"/>
      </a:accent1>
      <a:accent2>
        <a:srgbClr val="333333"/>
      </a:accent2>
      <a:accent3>
        <a:srgbClr val="003B4C"/>
      </a:accent3>
      <a:accent4>
        <a:srgbClr val="0F5973"/>
      </a:accent4>
      <a:accent5>
        <a:srgbClr val="187497"/>
      </a:accent5>
      <a:accent6>
        <a:srgbClr val="1C8DBA"/>
      </a:accent6>
      <a:hlink>
        <a:srgbClr val="00AAE1"/>
      </a:hlink>
      <a:folHlink>
        <a:srgbClr val="6E1E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UAG">
      <a:dk1>
        <a:srgbClr val="1E1E1E"/>
      </a:dk1>
      <a:lt1>
        <a:sysClr val="window" lastClr="FFFFFF"/>
      </a:lt1>
      <a:dk2>
        <a:srgbClr val="6E1E82"/>
      </a:dk2>
      <a:lt2>
        <a:srgbClr val="CCCCCC"/>
      </a:lt2>
      <a:accent1>
        <a:srgbClr val="00AAE1"/>
      </a:accent1>
      <a:accent2>
        <a:srgbClr val="333333"/>
      </a:accent2>
      <a:accent3>
        <a:srgbClr val="003B4C"/>
      </a:accent3>
      <a:accent4>
        <a:srgbClr val="0F5973"/>
      </a:accent4>
      <a:accent5>
        <a:srgbClr val="187497"/>
      </a:accent5>
      <a:accent6>
        <a:srgbClr val="1C8DBA"/>
      </a:accent6>
      <a:hlink>
        <a:srgbClr val="00AAE1"/>
      </a:hlink>
      <a:folHlink>
        <a:srgbClr val="6E1E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0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1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2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3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4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5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6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7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8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19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2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20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21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3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4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5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6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7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8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ppt/theme/themeOverride9.xml><?xml version="1.0" encoding="utf-8"?>
<a:themeOverride xmlns:a="http://schemas.openxmlformats.org/drawingml/2006/main">
  <a:clrScheme name="RUAG">
    <a:dk1>
      <a:srgbClr val="1E1E1E"/>
    </a:dk1>
    <a:lt1>
      <a:srgbClr val="FFFFFF"/>
    </a:lt1>
    <a:dk2>
      <a:srgbClr val="6E1E82"/>
    </a:dk2>
    <a:lt2>
      <a:srgbClr val="CCCCCC"/>
    </a:lt2>
    <a:accent1>
      <a:srgbClr val="00AAE1"/>
    </a:accent1>
    <a:accent2>
      <a:srgbClr val="333333"/>
    </a:accent2>
    <a:accent3>
      <a:srgbClr val="003B4C"/>
    </a:accent3>
    <a:accent4>
      <a:srgbClr val="0F5973"/>
    </a:accent4>
    <a:accent5>
      <a:srgbClr val="187497"/>
    </a:accent5>
    <a:accent6>
      <a:srgbClr val="1C8DBA"/>
    </a:accent6>
    <a:hlink>
      <a:srgbClr val="00AAE1"/>
    </a:hlink>
    <a:folHlink>
      <a:srgbClr val="6E1E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Bildschirmpräsentation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Symbol</vt:lpstr>
      <vt:lpstr>Wingdings</vt:lpstr>
      <vt:lpstr>RUAG</vt:lpstr>
      <vt:lpstr>Adventkerzen</vt:lpstr>
      <vt:lpstr>Adventkerzen</vt:lpstr>
      <vt:lpstr>PowerPoint-Präsentation</vt:lpstr>
      <vt:lpstr>Adventkerzen</vt:lpstr>
      <vt:lpstr>Adventkerzen</vt:lpstr>
      <vt:lpstr>Adventkerzen</vt:lpstr>
      <vt:lpstr>Adventkerzen</vt:lpstr>
      <vt:lpstr>Adventkerzen</vt:lpstr>
      <vt:lpstr>Adventkerzen</vt:lpstr>
      <vt:lpstr>Adventkerzen</vt:lpstr>
      <vt:lpstr>Adventkerzen</vt:lpstr>
      <vt:lpstr>Adventkerzen</vt:lpstr>
      <vt:lpstr>Adventkerzen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Adventkerzen</dc:title>
  <dc:creator>Spring Alexandra RUAG</dc:creator>
  <cp:lastModifiedBy>SPRA</cp:lastModifiedBy>
  <cp:revision>45</cp:revision>
  <dcterms:created xsi:type="dcterms:W3CDTF">2019-11-07T07:51:22Z</dcterms:created>
  <dcterms:modified xsi:type="dcterms:W3CDTF">2019-12-04T07:14:30Z</dcterms:modified>
</cp:coreProperties>
</file>