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9" r:id="rId6"/>
    <p:sldId id="266" r:id="rId7"/>
    <p:sldId id="270" r:id="rId8"/>
    <p:sldId id="264" r:id="rId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>
        <p:scale>
          <a:sx n="75" d="100"/>
          <a:sy n="75" d="100"/>
        </p:scale>
        <p:origin x="324" y="-140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Pascal Huser, Marc Tschudi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 err="1"/>
              <a:t>Algorithms</a:t>
            </a:r>
            <a:endParaRPr lang="de-CH" b="1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r>
              <a:rPr lang="de-CH" b="1" dirty="0" err="1"/>
              <a:t>Conclusion</a:t>
            </a:r>
            <a:endParaRPr lang="de-C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81 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31CE9-DA32-4C0D-8B6B-BBCBA6E9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99102"/>
            <a:ext cx="6796192" cy="4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2048"/>
            <a:ext cx="10369550" cy="792434"/>
          </a:xfrm>
        </p:spPr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2948"/>
              </p:ext>
            </p:extLst>
          </p:nvPr>
        </p:nvGraphicFramePr>
        <p:xfrm>
          <a:off x="875023" y="2205039"/>
          <a:ext cx="10405752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3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 /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Intuitive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process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Two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most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algorithms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for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problems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Rather </a:t>
                      </a:r>
                      <a:r>
                        <a:rPr lang="de-CH" sz="1400" dirty="0" err="1"/>
                        <a:t>disappointing</a:t>
                      </a:r>
                      <a:r>
                        <a:rPr lang="de-CH" sz="1400" dirty="0"/>
                        <a:t>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Runtimes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hours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 not 100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percent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sure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we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have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found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parameters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Unlikely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that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score </a:t>
                      </a:r>
                      <a:r>
                        <a:rPr lang="de-CH" sz="1400" dirty="0" err="1"/>
                        <a:t>would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improve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level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Deep </a:t>
                      </a:r>
                      <a:r>
                        <a:rPr lang="de-CH" sz="1400" dirty="0" err="1"/>
                        <a:t>learning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Most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among</a:t>
                      </a:r>
                      <a:r>
                        <a:rPr lang="de-CH" sz="1400" dirty="0"/>
                        <a:t> top-5 </a:t>
                      </a:r>
                      <a:r>
                        <a:rPr lang="de-CH" sz="1400" dirty="0" err="1"/>
                        <a:t>winning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teams</a:t>
                      </a:r>
                      <a:r>
                        <a:rPr lang="de-CH" sz="1400" dirty="0"/>
                        <a:t> on </a:t>
                      </a:r>
                      <a:r>
                        <a:rPr lang="de-CH" sz="1400" dirty="0" err="1"/>
                        <a:t>Kaggle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Layer-</a:t>
                      </a:r>
                      <a:r>
                        <a:rPr lang="de-CH" sz="1400" dirty="0" err="1"/>
                        <a:t>by</a:t>
                      </a:r>
                      <a:r>
                        <a:rPr lang="de-CH" sz="1400" dirty="0"/>
                        <a:t>-Layer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creation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Three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layers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resulted</a:t>
                      </a:r>
                      <a:r>
                        <a:rPr lang="de-CH" sz="1400" dirty="0"/>
                        <a:t> in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best</a:t>
                      </a:r>
                      <a:r>
                        <a:rPr lang="de-CH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09AE-3BAB-4D1B-B14B-E926542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r>
              <a:rPr lang="de-CH" dirty="0"/>
              <a:t> – </a:t>
            </a:r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BCD1E4-D68D-43EC-AB0F-491D019B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48237"/>
              </p:ext>
            </p:extLst>
          </p:nvPr>
        </p:nvGraphicFramePr>
        <p:xfrm>
          <a:off x="911225" y="2205038"/>
          <a:ext cx="10369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404380798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363353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LDA and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56.60%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Keras </a:t>
                      </a:r>
                      <a:r>
                        <a:rPr lang="de-CH" dirty="0" err="1"/>
                        <a:t>Neural</a:t>
                      </a:r>
                      <a:r>
                        <a:rPr lang="de-CH" dirty="0"/>
                        <a:t>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56.58%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Support Vector </a:t>
                      </a:r>
                      <a:r>
                        <a:rPr lang="de-CH" dirty="0" err="1"/>
                        <a:t>Machine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612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EAEC5-DE0C-48EC-B810-D1C2E98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44934-F81A-406A-8DAE-2567403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Gruppenarbeit: Vorhersage einer «buy, hold, sell» - Strategie – Gruppe 1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69CC-CB97-4C16-8C5A-AA3FE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At </a:t>
            </a:r>
            <a:r>
              <a:rPr lang="de-CH" sz="1400" dirty="0" err="1"/>
              <a:t>first</a:t>
            </a:r>
            <a:r>
              <a:rPr lang="de-CH" sz="1400" dirty="0"/>
              <a:t>,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asked</a:t>
            </a:r>
            <a:r>
              <a:rPr lang="de-CH" sz="1400" dirty="0"/>
              <a:t> </a:t>
            </a:r>
            <a:r>
              <a:rPr lang="de-CH" sz="1400" dirty="0" err="1"/>
              <a:t>ourselve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accuracy</a:t>
            </a:r>
            <a:r>
              <a:rPr lang="de-CH" sz="1400" dirty="0"/>
              <a:t> score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would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aiming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65-75%</a:t>
            </a: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Just </a:t>
            </a:r>
            <a:r>
              <a:rPr lang="de-CH" sz="1400" dirty="0" err="1">
                <a:sym typeface="Wingdings" panose="05000000000000000000" pitchFamily="2" charset="2"/>
              </a:rPr>
              <a:t>predicting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sell</a:t>
            </a:r>
            <a:r>
              <a:rPr lang="de-CH" sz="1400" dirty="0">
                <a:sym typeface="Wingdings" panose="05000000000000000000" pitchFamily="2" charset="2"/>
              </a:rPr>
              <a:t>»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resulted</a:t>
            </a:r>
            <a:r>
              <a:rPr lang="de-CH" sz="1400" dirty="0">
                <a:sym typeface="Wingdings" panose="05000000000000000000" pitchFamily="2" charset="2"/>
              </a:rPr>
              <a:t> in a score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53%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managed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push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up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prediting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buy</a:t>
            </a:r>
            <a:r>
              <a:rPr lang="de-CH" sz="1400" dirty="0">
                <a:sym typeface="Wingdings" panose="05000000000000000000" pitchFamily="2" charset="2"/>
              </a:rPr>
              <a:t>» and «hold» in an </a:t>
            </a:r>
            <a:r>
              <a:rPr lang="de-CH" sz="1400" dirty="0" err="1">
                <a:sym typeface="Wingdings" panose="05000000000000000000" pitchFamily="2" charset="2"/>
              </a:rPr>
              <a:t>acceptable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manner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convinced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that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get</a:t>
            </a:r>
            <a:r>
              <a:rPr lang="de-CH" sz="1400" dirty="0">
                <a:sym typeface="Wingdings" panose="05000000000000000000" pitchFamily="2" charset="2"/>
              </a:rPr>
              <a:t> real </a:t>
            </a:r>
            <a:r>
              <a:rPr lang="de-CH" sz="1400" dirty="0" err="1">
                <a:sym typeface="Wingdings" panose="05000000000000000000" pitchFamily="2" charset="2"/>
              </a:rPr>
              <a:t>world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data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achieve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similar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scores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didn’t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artificially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test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removing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outliers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More </a:t>
            </a:r>
            <a:r>
              <a:rPr lang="de-CH" sz="1400" dirty="0" err="1">
                <a:sym typeface="Wingdings" panose="05000000000000000000" pitchFamily="2" charset="2"/>
              </a:rPr>
              <a:t>computational</a:t>
            </a:r>
            <a:r>
              <a:rPr lang="de-CH" sz="1400" dirty="0">
                <a:sym typeface="Wingdings" panose="05000000000000000000" pitchFamily="2" charset="2"/>
              </a:rPr>
              <a:t> power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useful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applying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GridSearch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trying</a:t>
            </a:r>
            <a:r>
              <a:rPr lang="de-CH" sz="1400" dirty="0">
                <a:sym typeface="Wingdings" panose="05000000000000000000" pitchFamily="2" charset="2"/>
              </a:rPr>
              <a:t> out different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levels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thershold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sensitivity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room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improvement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Data </a:t>
            </a:r>
            <a:r>
              <a:rPr lang="de-CH" sz="1400" dirty="0" err="1">
                <a:sym typeface="Wingdings" panose="05000000000000000000" pitchFamily="2" charset="2"/>
              </a:rPr>
              <a:t>preprocessing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is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very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step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with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looser</a:t>
            </a:r>
            <a:r>
              <a:rPr lang="de-CH" sz="1400" dirty="0">
                <a:sym typeface="Wingdings" panose="05000000000000000000" pitchFamily="2" charset="2"/>
              </a:rPr>
              <a:t> time </a:t>
            </a:r>
            <a:r>
              <a:rPr lang="de-CH" sz="1400" dirty="0" err="1">
                <a:sym typeface="Wingdings" panose="05000000000000000000" pitchFamily="2" charset="2"/>
              </a:rPr>
              <a:t>restriction</a:t>
            </a:r>
            <a:r>
              <a:rPr lang="de-CH" sz="1400" dirty="0">
                <a:sym typeface="Wingdings" panose="05000000000000000000" pitchFamily="2" charset="2"/>
              </a:rPr>
              <a:t> different </a:t>
            </a:r>
            <a:r>
              <a:rPr lang="de-CH" sz="1400" dirty="0" err="1">
                <a:sym typeface="Wingdings" panose="05000000000000000000" pitchFamily="2" charset="2"/>
              </a:rPr>
              <a:t>ways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handling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task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can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deeper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investigated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Feature </a:t>
            </a:r>
            <a:r>
              <a:rPr lang="de-CH" sz="1400" dirty="0" err="1">
                <a:sym typeface="Wingdings" panose="05000000000000000000" pitchFamily="2" charset="2"/>
              </a:rPr>
              <a:t>selection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an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component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606</Words>
  <Application>Microsoft Office PowerPoint</Application>
  <PresentationFormat>Breitbild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 I</vt:lpstr>
      <vt:lpstr>Data Preprocessing II</vt:lpstr>
      <vt:lpstr>Feature Selection</vt:lpstr>
      <vt:lpstr>Algorithms</vt:lpstr>
      <vt:lpstr>Algorithms – Results</vt:lpstr>
      <vt:lpstr>Conclusion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Marco Heiniger</cp:lastModifiedBy>
  <cp:revision>76</cp:revision>
  <dcterms:created xsi:type="dcterms:W3CDTF">2021-04-17T12:36:26Z</dcterms:created>
  <dcterms:modified xsi:type="dcterms:W3CDTF">2021-04-18T20:21:59Z</dcterms:modified>
  <cp:category/>
</cp:coreProperties>
</file>