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9" r:id="rId7"/>
    <p:sldId id="268" r:id="rId8"/>
    <p:sldId id="266" r:id="rId9"/>
    <p:sldId id="267" r:id="rId10"/>
    <p:sldId id="264" r:id="rId1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97" d="100"/>
          <a:sy n="97" d="100"/>
        </p:scale>
        <p:origin x="48" y="231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Marc Tschudi, Pascal Huser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Take </a:t>
            </a:r>
            <a:r>
              <a:rPr lang="de-CH" dirty="0" err="1"/>
              <a:t>Away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/>
              <a:t>- Big </a:t>
            </a:r>
            <a:r>
              <a:rPr lang="de-CH" b="1" dirty="0" err="1"/>
              <a:t>differences</a:t>
            </a:r>
            <a:r>
              <a:rPr lang="de-CH" b="1" dirty="0"/>
              <a:t> </a:t>
            </a:r>
            <a:r>
              <a:rPr lang="de-CH" b="1" dirty="0" err="1"/>
              <a:t>through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b="1" dirty="0" err="1"/>
              <a:t>preprocessing</a:t>
            </a:r>
            <a:r>
              <a:rPr lang="de-CH" b="1" dirty="0"/>
              <a:t>, e.g. feature </a:t>
            </a:r>
            <a:r>
              <a:rPr lang="de-CH" b="1" dirty="0" err="1"/>
              <a:t>selection</a:t>
            </a:r>
            <a:r>
              <a:rPr lang="de-CH" b="1" dirty="0"/>
              <a:t> and </a:t>
            </a:r>
            <a:r>
              <a:rPr lang="de-CH" b="1" dirty="0" err="1"/>
              <a:t>class</a:t>
            </a:r>
            <a:r>
              <a:rPr lang="de-CH" b="1" dirty="0"/>
              <a:t> </a:t>
            </a:r>
            <a:r>
              <a:rPr lang="de-CH" b="1" dirty="0" err="1"/>
              <a:t>imbalance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/>
              <a:t>Algorithmen</a:t>
            </a:r>
          </a:p>
          <a:p>
            <a:r>
              <a:rPr lang="de-CH" b="1" dirty="0"/>
              <a:t>Resultate</a:t>
            </a:r>
          </a:p>
          <a:p>
            <a:r>
              <a:rPr lang="de-CH" b="1" dirty="0"/>
              <a:t>Take </a:t>
            </a:r>
            <a:r>
              <a:rPr lang="de-CH" b="1" dirty="0" err="1"/>
              <a:t>Away</a:t>
            </a:r>
            <a:endParaRPr lang="de-CH" b="1" dirty="0"/>
          </a:p>
          <a:p>
            <a:r>
              <a:rPr lang="de-CH" b="1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81 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r>
              <a:rPr lang="de-CH" dirty="0"/>
              <a:t> Grafik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Algorithmen</a:t>
            </a:r>
          </a:p>
        </p:txBody>
      </p:sp>
    </p:spTree>
    <p:extLst>
      <p:ext uri="{BB962C8B-B14F-4D97-AF65-F5344CB8AC3E}">
        <p14:creationId xmlns:p14="http://schemas.microsoft.com/office/powerpoint/2010/main" val="21468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Algorithmen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92850"/>
              </p:ext>
            </p:extLst>
          </p:nvPr>
        </p:nvGraphicFramePr>
        <p:xfrm>
          <a:off x="875023" y="2205039"/>
          <a:ext cx="10418790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5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1524049906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MLP </a:t>
                      </a:r>
                      <a:r>
                        <a:rPr lang="de-CH" dirty="0" err="1"/>
                        <a:t>Classifier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Algorithmen – Resultate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97340"/>
              </p:ext>
            </p:extLst>
          </p:nvPr>
        </p:nvGraphicFramePr>
        <p:xfrm>
          <a:off x="875023" y="2205039"/>
          <a:ext cx="10418790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5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1524049906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08375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MLP </a:t>
                      </a:r>
                      <a:r>
                        <a:rPr lang="de-CH" dirty="0" err="1"/>
                        <a:t>Classifier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Highest</a:t>
                      </a:r>
                      <a:r>
                        <a:rPr lang="de-CH" sz="1400" dirty="0"/>
                        <a:t> score: 59.55% (LDA)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>
                          <a:sym typeface="Wingdings" panose="05000000000000000000" pitchFamily="2" charset="2"/>
                        </a:rPr>
                        <a:t>Applied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GridSearchCV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find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estimators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, in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addition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feature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selection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Dealing with class imbalanced decreased score drastically (-13%)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QDA worse score (assumption of a common covariance matrix holds)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8222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453</Words>
  <Application>Microsoft Office PowerPoint</Application>
  <PresentationFormat>Breitbild</PresentationFormat>
  <Paragraphs>91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</vt:lpstr>
      <vt:lpstr>Data Preprocessing I</vt:lpstr>
      <vt:lpstr>Data Preprocessing II</vt:lpstr>
      <vt:lpstr>Feature Selection Grafik</vt:lpstr>
      <vt:lpstr>Algorithmen</vt:lpstr>
      <vt:lpstr>Algorithmen</vt:lpstr>
      <vt:lpstr>Algorithmen – Resultate</vt:lpstr>
      <vt:lpstr>Take Away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 Tschudi</cp:lastModifiedBy>
  <cp:revision>62</cp:revision>
  <dcterms:created xsi:type="dcterms:W3CDTF">2021-04-17T12:36:26Z</dcterms:created>
  <dcterms:modified xsi:type="dcterms:W3CDTF">2021-04-18T08:39:16Z</dcterms:modified>
  <cp:category/>
</cp:coreProperties>
</file>