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8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016A97"/>
    <a:srgbClr val="698F40"/>
    <a:srgbClr val="13879F"/>
    <a:srgbClr val="24E2E8"/>
    <a:srgbClr val="21E2E9"/>
    <a:srgbClr val="000313"/>
    <a:srgbClr val="36ABFF"/>
    <a:srgbClr val="0D0A27"/>
    <a:srgbClr val="37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2250" y="-114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lessalucas/prompts-recipe-to-create-a-ebook.gi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657" y="2821378"/>
            <a:ext cx="9601200" cy="9601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-103238" y="301350"/>
            <a:ext cx="9862950" cy="2308324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spc="300" dirty="0">
                <a:ln w="22225">
                  <a:solidFill>
                    <a:srgbClr val="016A9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LÓGICA DE PROGRAMAÇÃO </a:t>
            </a:r>
          </a:p>
          <a:p>
            <a:pPr algn="ctr"/>
            <a:r>
              <a:rPr lang="pt-BR" sz="4800" b="1" spc="300" dirty="0">
                <a:ln w="22225">
                  <a:solidFill>
                    <a:srgbClr val="016A9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CABOCLA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2712639" y="2518397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Square721 Cn BT" panose="020B0406020202050204" pitchFamily="34" charset="0"/>
              </a:rPr>
              <a:t>CAMINHOS DO CÓDIGO</a:t>
            </a:r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5ED03545-08D1-D1A6-73D6-2AED2C960E63}"/>
              </a:ext>
            </a:extLst>
          </p:cNvPr>
          <p:cNvSpPr txBox="1"/>
          <p:nvPr/>
        </p:nvSpPr>
        <p:spPr>
          <a:xfrm>
            <a:off x="3113461" y="11983789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Square721 Cn BT" panose="020B0406020202050204" pitchFamily="34" charset="0"/>
              </a:rPr>
              <a:t>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Funções são como receitas. Quando fazemos farinha de mandioca, seguimos sempre os mesmos passos. Podemos usar a mesma receita (função) sempre que quisermos fazer farinha.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3BF098-5A27-A0E7-D73D-CF3A60DD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98" y="6106840"/>
            <a:ext cx="9601200" cy="3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101111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Arrays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: Organizando a Colheita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39009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/>
              <a:t>Arrays</a:t>
            </a:r>
            <a:r>
              <a:rPr lang="pt-BR" sz="2400" dirty="0"/>
              <a:t> são listas que guardam vários itens, como a colheita de frutas. Colocamos goiabas, mangas e açaís em uma lista só, mas cada uma em seu lugar.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ARRAYS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A60C8-14B6-2CB0-FD35-18E02DBF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" y="5257641"/>
            <a:ext cx="9601200" cy="3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68214" y="6173300"/>
            <a:ext cx="7816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Impact" panose="020B0806030902050204" pitchFamily="34" charset="0"/>
              </a:rPr>
              <a:t> Laços e </a:t>
            </a:r>
            <a:r>
              <a:rPr lang="pt-BR" sz="7500" dirty="0" err="1">
                <a:solidFill>
                  <a:schemeClr val="bg1"/>
                </a:solidFill>
                <a:latin typeface="Impact" panose="020B0806030902050204" pitchFamily="34" charset="0"/>
              </a:rPr>
              <a:t>Arrays</a:t>
            </a:r>
            <a:r>
              <a:rPr lang="pt-BR" sz="7500" dirty="0">
                <a:solidFill>
                  <a:schemeClr val="bg1"/>
                </a:solidFill>
                <a:latin typeface="Impact" panose="020B0806030902050204" pitchFamily="34" charset="0"/>
              </a:rPr>
              <a:t>: Contando os Peixes da Pescaria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397607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Usar laços com </a:t>
            </a:r>
            <a:r>
              <a:rPr lang="pt-BR" sz="2400" dirty="0" err="1"/>
              <a:t>arrays</a:t>
            </a:r>
            <a:r>
              <a:rPr lang="pt-BR" sz="2400" dirty="0"/>
              <a:t> é como contar os peixes da pescaria. Olhamos cada peixe e contamos um por um.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LAÇOS E ARRAYS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5AB647-C778-3625-BC3F-34642DE8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2" y="5588480"/>
            <a:ext cx="9601200" cy="3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CONCLUSÃO 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4" name="Espaço Reservado para Rodapé 18">
            <a:extLst>
              <a:ext uri="{FF2B5EF4-FFF2-40B4-BE49-F238E27FC236}">
                <a16:creationId xmlns:a16="http://schemas.microsoft.com/office/drawing/2014/main" id="{4D0C8DC3-432E-7544-F4C8-DCC52362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5817855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just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944857" y="9541469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2"/>
              </a:rPr>
              <a:t>https://github.com/alessalucas/prompts-recipe-to-create-a-ebook.git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5" y="808616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_componente">
            <a:extLst>
              <a:ext uri="{FF2B5EF4-FFF2-40B4-BE49-F238E27FC236}">
                <a16:creationId xmlns:a16="http://schemas.microsoft.com/office/drawing/2014/main" id="{DBC3475C-CB7F-F98E-8192-81F7BE94282F}"/>
              </a:ext>
            </a:extLst>
          </p:cNvPr>
          <p:cNvSpPr txBox="1"/>
          <p:nvPr/>
        </p:nvSpPr>
        <p:spPr>
          <a:xfrm>
            <a:off x="818004" y="2898536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Espero que tenham gostado dessa introdução à lógica de programação com exemplos em Python. Agora vocês sabem como resolver problemas do dia a dia usando algoritmos. Vamos continuar aprendendo e melhorando nossas habilidades, sempre de olho na nossa vida ribeirinha aqui em Igarapé-</a:t>
            </a:r>
            <a:r>
              <a:rPr lang="pt-BR" sz="2400" dirty="0" err="1"/>
              <a:t>Miri</a:t>
            </a:r>
            <a:r>
              <a:rPr lang="pt-BR" sz="2400" dirty="0"/>
              <a:t>. Até a próxima, pessoal!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57D45413-B774-7734-7218-4208480BA42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1FB46D01-BFF3-4AA0-8F4D-05586C989E52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LER ATÉ AQUI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3350C3-20DA-6432-8EB4-FA7249640971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5C549C6-F0F7-C1A8-A5BA-0FB025A2A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16" name="Espaço Reservado para Rodapé 18">
            <a:extLst>
              <a:ext uri="{FF2B5EF4-FFF2-40B4-BE49-F238E27FC236}">
                <a16:creationId xmlns:a16="http://schemas.microsoft.com/office/drawing/2014/main" id="{3B65BC38-BDB5-2A61-99FB-40AF5B3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189559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Lógica de Programação é como o nosso rio. Ela guia o caminho que o barco deve seguir. Sem uma lógica clara, a gente se perde na mata. No computador, a lógica é o conjunto de regras que o programa deve seguir para funcionar. Neste E-book, usaremos os exemplos na Linguagem Python.</a:t>
            </a:r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8554BA-BD1E-EB29-475F-659141A64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62" y="6102472"/>
            <a:ext cx="4620665" cy="4620665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09053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LÓGICA DE PROGRAMAÇÃO?</a:t>
            </a:r>
          </a:p>
        </p:txBody>
      </p:sp>
      <p:sp>
        <p:nvSpPr>
          <p:cNvPr id="9" name="Espaço Reservado para Rodapé 18">
            <a:extLst>
              <a:ext uri="{FF2B5EF4-FFF2-40B4-BE49-F238E27FC236}">
                <a16:creationId xmlns:a16="http://schemas.microsoft.com/office/drawing/2014/main" id="{5C45E5B2-2EDF-4A4E-6106-B087338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23C99A-848F-524F-77F4-9546265527C3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101111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Variáveis: Guardando a Pesca do Dia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Variáveis são como os balaios onde guardamos os peixes que pescamos. Cada balaio tem um nome e armazena uma quantidade de peixe. No computador, as variáveis guardam informações.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VARIÁVEIS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4321ED2-F596-9358-AC6A-3609DE6E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523214"/>
            <a:ext cx="9601200" cy="3868719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149237"/>
            <a:ext cx="78166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800" dirty="0">
                <a:solidFill>
                  <a:schemeClr val="bg1"/>
                </a:solidFill>
                <a:latin typeface="Impact" panose="020B0806030902050204" pitchFamily="34" charset="0"/>
              </a:rPr>
              <a:t>Estruturas de Decisão: Escolhendo a Melhor Rota no Igarapé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7017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Estruturas de decisão nos ajudam a escolher o melhor caminho. Igual quando decidimos se vamos pelo caminho da esquerda ou da direita no igarapé, dependendo da correnteza.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ESTRUTURAS DE DECISÃO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C0639E-BFA5-4128-02F5-2C62481F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35" y="6123046"/>
            <a:ext cx="9601200" cy="3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149237"/>
            <a:ext cx="7816645" cy="358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70" dirty="0">
                <a:solidFill>
                  <a:schemeClr val="bg1"/>
                </a:solidFill>
                <a:latin typeface="Impact" panose="020B0806030902050204" pitchFamily="34" charset="0"/>
              </a:rPr>
              <a:t>Estruturas de Repetição: Subindo e Descendo o 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114692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3150472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Estruturas de repetição fazem a mesma coisa várias vezes. Igual remar, que a gente rema uma, duas, três vezes até chegar no destino.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0B3C70-246E-6A95-A11D-FE1CC63589E1}"/>
              </a:ext>
            </a:extLst>
          </p:cNvPr>
          <p:cNvSpPr txBox="1"/>
          <p:nvPr/>
        </p:nvSpPr>
        <p:spPr>
          <a:xfrm>
            <a:off x="-1772666" y="5186035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Exemplo em Python: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1DBA94-5483-2F53-79E8-0D7639DA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1" y="10296045"/>
            <a:ext cx="960150" cy="960150"/>
          </a:xfrm>
          <a:prstGeom prst="rect">
            <a:avLst/>
          </a:prstGeom>
        </p:spPr>
      </p:pic>
      <p:sp>
        <p:nvSpPr>
          <p:cNvPr id="21" name="Seta: Divisa 20">
            <a:extLst>
              <a:ext uri="{FF2B5EF4-FFF2-40B4-BE49-F238E27FC236}">
                <a16:creationId xmlns:a16="http://schemas.microsoft.com/office/drawing/2014/main" id="{F67D9BA6-2A76-AAC6-C002-13BC61FBA2FE}"/>
              </a:ext>
            </a:extLst>
          </p:cNvPr>
          <p:cNvSpPr/>
          <p:nvPr/>
        </p:nvSpPr>
        <p:spPr>
          <a:xfrm>
            <a:off x="367733" y="0"/>
            <a:ext cx="3651817" cy="1464872"/>
          </a:xfrm>
          <a:prstGeom prst="chevron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913719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ESTRUTURAS DE REPETIÇÃO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C008781-5D7A-EA77-6915-3FB46A8F5E25}"/>
              </a:ext>
            </a:extLst>
          </p:cNvPr>
          <p:cNvSpPr/>
          <p:nvPr/>
        </p:nvSpPr>
        <p:spPr>
          <a:xfrm>
            <a:off x="953661" y="227941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405DBC-D074-01AE-FA45-1713F36A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525186"/>
            <a:ext cx="9601200" cy="3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769511" y="6149237"/>
            <a:ext cx="7939412" cy="340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170" dirty="0">
                <a:solidFill>
                  <a:schemeClr val="bg1"/>
                </a:solidFill>
                <a:latin typeface="Impact" panose="020B0806030902050204" pitchFamily="34" charset="0"/>
              </a:rPr>
              <a:t>Funções: Preparando a Farinha de Mandioca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35874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A188A63-6191-4E45-1FA0-9B91066C0D3E}"/>
              </a:ext>
            </a:extLst>
          </p:cNvPr>
          <p:cNvSpPr txBox="1"/>
          <p:nvPr/>
        </p:nvSpPr>
        <p:spPr>
          <a:xfrm>
            <a:off x="3044585" y="1878757"/>
            <a:ext cx="3342693" cy="11387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noFill/>
                <a:latin typeface="Square721 Cn BT" panose="020B0406020202050204" pitchFamily="34" charset="0"/>
              </a:rPr>
              <a:t>CAPÍTULO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7695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Espaço Reservado para Rodapé 18">
            <a:extLst>
              <a:ext uri="{FF2B5EF4-FFF2-40B4-BE49-F238E27FC236}">
                <a16:creationId xmlns:a16="http://schemas.microsoft.com/office/drawing/2014/main" id="{48A84E6C-3DFF-3345-FB9A-DDEF38C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44" y="11865189"/>
            <a:ext cx="4363402" cy="681567"/>
          </a:xfrm>
        </p:spPr>
        <p:txBody>
          <a:bodyPr/>
          <a:lstStyle/>
          <a:p>
            <a:r>
              <a:rPr lang="pt-BR" dirty="0"/>
              <a:t>LÓGICA DE PROGRAMAÇÃO CABOCLA – ALESSANDRA ARAUJO</a:t>
            </a:r>
          </a:p>
        </p:txBody>
      </p:sp>
    </p:spTree>
    <p:extLst>
      <p:ext uri="{BB962C8B-B14F-4D97-AF65-F5344CB8AC3E}">
        <p14:creationId xmlns:p14="http://schemas.microsoft.com/office/powerpoint/2010/main" val="2517376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5353</TotalTime>
  <Words>589</Words>
  <Application>Microsoft Office PowerPoint</Application>
  <PresentationFormat>Papel A3 (297 x 420 mm)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Impact</vt:lpstr>
      <vt:lpstr>Square721 Cn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Ricardo Alessandra</cp:lastModifiedBy>
  <cp:revision>17</cp:revision>
  <dcterms:created xsi:type="dcterms:W3CDTF">2023-06-15T14:34:16Z</dcterms:created>
  <dcterms:modified xsi:type="dcterms:W3CDTF">2024-06-16T20:38:51Z</dcterms:modified>
</cp:coreProperties>
</file>