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9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9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5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3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63F7-0C99-E142-A066-6B2D2740C434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D418F-7A54-6247-957D-D51ADA3C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170707-WA0001-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41" b="12649"/>
          <a:stretch/>
        </p:blipFill>
        <p:spPr>
          <a:xfrm>
            <a:off x="692775" y="205242"/>
            <a:ext cx="5939911" cy="5990529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68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HMS DBMI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Melloni</dc:creator>
  <cp:lastModifiedBy>Giorgio Melloni</cp:lastModifiedBy>
  <cp:revision>3</cp:revision>
  <dcterms:created xsi:type="dcterms:W3CDTF">2017-07-07T15:12:52Z</dcterms:created>
  <dcterms:modified xsi:type="dcterms:W3CDTF">2017-07-07T21:30:38Z</dcterms:modified>
</cp:coreProperties>
</file>