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00400" cy="6400800"/>
  <p:notesSz cx="6858000" cy="9144000"/>
  <p:defaultTextStyle>
    <a:defPPr>
      <a:defRPr lang="en-US"/>
    </a:defPPr>
    <a:lvl1pPr marL="0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424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4847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2271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9694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7118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4542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1965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39389" algn="l" defTabSz="41742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704" y="-104"/>
      </p:cViewPr>
      <p:guideLst>
        <p:guide orient="horz" pos="2016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988400"/>
            <a:ext cx="27203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3627120"/>
            <a:ext cx="22402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7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4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2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9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7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4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1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39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256332"/>
            <a:ext cx="7200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256332"/>
            <a:ext cx="21069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9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" y="4113110"/>
            <a:ext cx="2720340" cy="127127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" y="2712932"/>
            <a:ext cx="2720340" cy="140017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7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48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22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96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71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45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219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393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493523"/>
            <a:ext cx="1413510" cy="422423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493523"/>
            <a:ext cx="1413510" cy="422423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1" y="1432772"/>
            <a:ext cx="1414066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424" indent="0">
              <a:buNone/>
              <a:defRPr sz="1800" b="1"/>
            </a:lvl2pPr>
            <a:lvl3pPr marL="834847" indent="0">
              <a:buNone/>
              <a:defRPr sz="1600" b="1"/>
            </a:lvl3pPr>
            <a:lvl4pPr marL="1252271" indent="0">
              <a:buNone/>
              <a:defRPr sz="1500" b="1"/>
            </a:lvl4pPr>
            <a:lvl5pPr marL="1669694" indent="0">
              <a:buNone/>
              <a:defRPr sz="1500" b="1"/>
            </a:lvl5pPr>
            <a:lvl6pPr marL="2087118" indent="0">
              <a:buNone/>
              <a:defRPr sz="1500" b="1"/>
            </a:lvl6pPr>
            <a:lvl7pPr marL="2504542" indent="0">
              <a:buNone/>
              <a:defRPr sz="1500" b="1"/>
            </a:lvl7pPr>
            <a:lvl8pPr marL="2921965" indent="0">
              <a:buNone/>
              <a:defRPr sz="1500" b="1"/>
            </a:lvl8pPr>
            <a:lvl9pPr marL="33393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1" y="2029883"/>
            <a:ext cx="1414066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" y="1432772"/>
            <a:ext cx="1414621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424" indent="0">
              <a:buNone/>
              <a:defRPr sz="1800" b="1"/>
            </a:lvl2pPr>
            <a:lvl3pPr marL="834847" indent="0">
              <a:buNone/>
              <a:defRPr sz="1600" b="1"/>
            </a:lvl3pPr>
            <a:lvl4pPr marL="1252271" indent="0">
              <a:buNone/>
              <a:defRPr sz="1500" b="1"/>
            </a:lvl4pPr>
            <a:lvl5pPr marL="1669694" indent="0">
              <a:buNone/>
              <a:defRPr sz="1500" b="1"/>
            </a:lvl5pPr>
            <a:lvl6pPr marL="2087118" indent="0">
              <a:buNone/>
              <a:defRPr sz="1500" b="1"/>
            </a:lvl6pPr>
            <a:lvl7pPr marL="2504542" indent="0">
              <a:buNone/>
              <a:defRPr sz="1500" b="1"/>
            </a:lvl7pPr>
            <a:lvl8pPr marL="2921965" indent="0">
              <a:buNone/>
              <a:defRPr sz="1500" b="1"/>
            </a:lvl8pPr>
            <a:lvl9pPr marL="33393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" y="2029883"/>
            <a:ext cx="1414621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1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2" y="254847"/>
            <a:ext cx="1052909" cy="108458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254850"/>
            <a:ext cx="1789113" cy="546290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2" y="1339430"/>
            <a:ext cx="1052909" cy="4378325"/>
          </a:xfrm>
        </p:spPr>
        <p:txBody>
          <a:bodyPr/>
          <a:lstStyle>
            <a:lvl1pPr marL="0" indent="0">
              <a:buNone/>
              <a:defRPr sz="1300"/>
            </a:lvl1pPr>
            <a:lvl2pPr marL="417424" indent="0">
              <a:buNone/>
              <a:defRPr sz="1100"/>
            </a:lvl2pPr>
            <a:lvl3pPr marL="834847" indent="0">
              <a:buNone/>
              <a:defRPr sz="900"/>
            </a:lvl3pPr>
            <a:lvl4pPr marL="1252271" indent="0">
              <a:buNone/>
              <a:defRPr sz="800"/>
            </a:lvl4pPr>
            <a:lvl5pPr marL="1669694" indent="0">
              <a:buNone/>
              <a:defRPr sz="800"/>
            </a:lvl5pPr>
            <a:lvl6pPr marL="2087118" indent="0">
              <a:buNone/>
              <a:defRPr sz="800"/>
            </a:lvl6pPr>
            <a:lvl7pPr marL="2504542" indent="0">
              <a:buNone/>
              <a:defRPr sz="800"/>
            </a:lvl7pPr>
            <a:lvl8pPr marL="2921965" indent="0">
              <a:buNone/>
              <a:defRPr sz="800"/>
            </a:lvl8pPr>
            <a:lvl9pPr marL="33393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4480560"/>
            <a:ext cx="1920240" cy="5289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571923"/>
            <a:ext cx="1920240" cy="3840480"/>
          </a:xfrm>
        </p:spPr>
        <p:txBody>
          <a:bodyPr/>
          <a:lstStyle>
            <a:lvl1pPr marL="0" indent="0">
              <a:buNone/>
              <a:defRPr sz="2900"/>
            </a:lvl1pPr>
            <a:lvl2pPr marL="417424" indent="0">
              <a:buNone/>
              <a:defRPr sz="2600"/>
            </a:lvl2pPr>
            <a:lvl3pPr marL="834847" indent="0">
              <a:buNone/>
              <a:defRPr sz="2200"/>
            </a:lvl3pPr>
            <a:lvl4pPr marL="1252271" indent="0">
              <a:buNone/>
              <a:defRPr sz="1800"/>
            </a:lvl4pPr>
            <a:lvl5pPr marL="1669694" indent="0">
              <a:buNone/>
              <a:defRPr sz="1800"/>
            </a:lvl5pPr>
            <a:lvl6pPr marL="2087118" indent="0">
              <a:buNone/>
              <a:defRPr sz="1800"/>
            </a:lvl6pPr>
            <a:lvl7pPr marL="2504542" indent="0">
              <a:buNone/>
              <a:defRPr sz="1800"/>
            </a:lvl7pPr>
            <a:lvl8pPr marL="2921965" indent="0">
              <a:buNone/>
              <a:defRPr sz="1800"/>
            </a:lvl8pPr>
            <a:lvl9pPr marL="333938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5009515"/>
            <a:ext cx="1920240" cy="751205"/>
          </a:xfrm>
        </p:spPr>
        <p:txBody>
          <a:bodyPr/>
          <a:lstStyle>
            <a:lvl1pPr marL="0" indent="0">
              <a:buNone/>
              <a:defRPr sz="1300"/>
            </a:lvl1pPr>
            <a:lvl2pPr marL="417424" indent="0">
              <a:buNone/>
              <a:defRPr sz="1100"/>
            </a:lvl2pPr>
            <a:lvl3pPr marL="834847" indent="0">
              <a:buNone/>
              <a:defRPr sz="900"/>
            </a:lvl3pPr>
            <a:lvl4pPr marL="1252271" indent="0">
              <a:buNone/>
              <a:defRPr sz="800"/>
            </a:lvl4pPr>
            <a:lvl5pPr marL="1669694" indent="0">
              <a:buNone/>
              <a:defRPr sz="800"/>
            </a:lvl5pPr>
            <a:lvl6pPr marL="2087118" indent="0">
              <a:buNone/>
              <a:defRPr sz="800"/>
            </a:lvl6pPr>
            <a:lvl7pPr marL="2504542" indent="0">
              <a:buNone/>
              <a:defRPr sz="800"/>
            </a:lvl7pPr>
            <a:lvl8pPr marL="2921965" indent="0">
              <a:buNone/>
              <a:defRPr sz="800"/>
            </a:lvl8pPr>
            <a:lvl9pPr marL="33393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256329"/>
            <a:ext cx="2880360" cy="1066800"/>
          </a:xfrm>
          <a:prstGeom prst="rect">
            <a:avLst/>
          </a:prstGeom>
        </p:spPr>
        <p:txBody>
          <a:bodyPr vert="horz" lIns="83485" tIns="41742" rIns="83485" bIns="417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493523"/>
            <a:ext cx="2880360" cy="4224232"/>
          </a:xfrm>
          <a:prstGeom prst="rect">
            <a:avLst/>
          </a:prstGeom>
        </p:spPr>
        <p:txBody>
          <a:bodyPr vert="horz" lIns="83485" tIns="41742" rIns="83485" bIns="417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5932597"/>
            <a:ext cx="746760" cy="340783"/>
          </a:xfrm>
          <a:prstGeom prst="rect">
            <a:avLst/>
          </a:prstGeom>
        </p:spPr>
        <p:txBody>
          <a:bodyPr vert="horz" lIns="83485" tIns="41742" rIns="83485" bIns="4174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79A6-6FE2-364D-B451-D8E012A7F65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5932597"/>
            <a:ext cx="1013460" cy="340783"/>
          </a:xfrm>
          <a:prstGeom prst="rect">
            <a:avLst/>
          </a:prstGeom>
        </p:spPr>
        <p:txBody>
          <a:bodyPr vert="horz" lIns="83485" tIns="41742" rIns="83485" bIns="4174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5932597"/>
            <a:ext cx="746760" cy="340783"/>
          </a:xfrm>
          <a:prstGeom prst="rect">
            <a:avLst/>
          </a:prstGeom>
        </p:spPr>
        <p:txBody>
          <a:bodyPr vert="horz" lIns="83485" tIns="41742" rIns="83485" bIns="4174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AB2E-C91A-5C4B-B1AF-123902FF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2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068" indent="-313068" algn="l" defTabSz="41742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8313" indent="-260890" algn="l" defTabSz="417424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559" indent="-208712" algn="l" defTabSz="41742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0983" indent="-208712" algn="l" defTabSz="41742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8406" indent="-208712" algn="l" defTabSz="41742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5830" indent="-208712" algn="l" defTabSz="41742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3253" indent="-208712" algn="l" defTabSz="41742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0677" indent="-208712" algn="l" defTabSz="41742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8101" indent="-208712" algn="l" defTabSz="41742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424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4847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271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9694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4542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965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9389" algn="l" defTabSz="417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3860" y="38270"/>
            <a:ext cx="3146540" cy="6362530"/>
            <a:chOff x="2694130" y="166760"/>
            <a:chExt cx="3194465" cy="6490808"/>
          </a:xfrm>
        </p:grpSpPr>
        <p:pic>
          <p:nvPicPr>
            <p:cNvPr id="15" name="Picture 14" descr="normalization_origina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6" r="37599" b="4836"/>
            <a:stretch/>
          </p:blipFill>
          <p:spPr>
            <a:xfrm>
              <a:off x="2694130" y="166760"/>
              <a:ext cx="3194465" cy="649080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080355" y="295038"/>
              <a:ext cx="808240" cy="346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80355" y="2692284"/>
              <a:ext cx="808240" cy="346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80355" y="4860162"/>
              <a:ext cx="808240" cy="346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48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HMS DBMI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Melloni</dc:creator>
  <cp:lastModifiedBy>Giorgio Melloni</cp:lastModifiedBy>
  <cp:revision>1</cp:revision>
  <dcterms:created xsi:type="dcterms:W3CDTF">2017-07-06T15:14:18Z</dcterms:created>
  <dcterms:modified xsi:type="dcterms:W3CDTF">2017-07-06T15:22:56Z</dcterms:modified>
</cp:coreProperties>
</file>