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1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2B2E-2146-3148-B3E4-95C45DA91584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E19-FAC9-0344-BD67-C11749DF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2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2B2E-2146-3148-B3E4-95C45DA91584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E19-FAC9-0344-BD67-C11749DF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0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264" y="109539"/>
            <a:ext cx="1439861" cy="2341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674" y="109539"/>
            <a:ext cx="4167189" cy="2341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2B2E-2146-3148-B3E4-95C45DA91584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E19-FAC9-0344-BD67-C11749DF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4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2B2E-2146-3148-B3E4-95C45DA91584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E19-FAC9-0344-BD67-C11749DF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8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2B2E-2146-3148-B3E4-95C45DA91584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E19-FAC9-0344-BD67-C11749DF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676" y="639764"/>
            <a:ext cx="2803526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639764"/>
            <a:ext cx="2803526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2B2E-2146-3148-B3E4-95C45DA91584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E19-FAC9-0344-BD67-C11749DF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9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77" indent="0">
              <a:buNone/>
              <a:defRPr sz="19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8" indent="0">
              <a:buNone/>
              <a:defRPr sz="1600" b="1"/>
            </a:lvl5pPr>
            <a:lvl6pPr marL="2285885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9" cy="3951288"/>
          </a:xfrm>
        </p:spPr>
        <p:txBody>
          <a:bodyPr/>
          <a:lstStyle>
            <a:lvl1pPr>
              <a:defRPr sz="25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6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77" indent="0">
              <a:buNone/>
              <a:defRPr sz="19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8" indent="0">
              <a:buNone/>
              <a:defRPr sz="1600" b="1"/>
            </a:lvl5pPr>
            <a:lvl6pPr marL="2285885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6" cy="3951288"/>
          </a:xfrm>
        </p:spPr>
        <p:txBody>
          <a:bodyPr/>
          <a:lstStyle>
            <a:lvl1pPr>
              <a:defRPr sz="25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2B2E-2146-3148-B3E4-95C45DA91584}" type="datetimeFigureOut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E19-FAC9-0344-BD67-C11749DF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2B2E-2146-3148-B3E4-95C45DA91584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E19-FAC9-0344-BD67-C11749DF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2B2E-2146-3148-B3E4-95C45DA91584}" type="datetimeFigureOut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E19-FAC9-0344-BD67-C11749DF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100"/>
            </a:lvl3pPr>
            <a:lvl4pPr marL="1371531" indent="0">
              <a:buNone/>
              <a:defRPr sz="900"/>
            </a:lvl4pPr>
            <a:lvl5pPr marL="1828708" indent="0">
              <a:buNone/>
              <a:defRPr sz="900"/>
            </a:lvl5pPr>
            <a:lvl6pPr marL="2285885" indent="0">
              <a:buNone/>
              <a:defRPr sz="900"/>
            </a:lvl6pPr>
            <a:lvl7pPr marL="2743062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2B2E-2146-3148-B3E4-95C45DA91584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E19-FAC9-0344-BD67-C11749DF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500"/>
            </a:lvl3pPr>
            <a:lvl4pPr marL="1371531" indent="0">
              <a:buNone/>
              <a:defRPr sz="1900"/>
            </a:lvl4pPr>
            <a:lvl5pPr marL="1828708" indent="0">
              <a:buNone/>
              <a:defRPr sz="1900"/>
            </a:lvl5pPr>
            <a:lvl6pPr marL="2285885" indent="0">
              <a:buNone/>
              <a:defRPr sz="1900"/>
            </a:lvl6pPr>
            <a:lvl7pPr marL="2743062" indent="0">
              <a:buNone/>
              <a:defRPr sz="1900"/>
            </a:lvl7pPr>
            <a:lvl8pPr marL="3200241" indent="0">
              <a:buNone/>
              <a:defRPr sz="1900"/>
            </a:lvl8pPr>
            <a:lvl9pPr marL="3657418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100"/>
            </a:lvl3pPr>
            <a:lvl4pPr marL="1371531" indent="0">
              <a:buNone/>
              <a:defRPr sz="900"/>
            </a:lvl4pPr>
            <a:lvl5pPr marL="1828708" indent="0">
              <a:buNone/>
              <a:defRPr sz="900"/>
            </a:lvl5pPr>
            <a:lvl6pPr marL="2285885" indent="0">
              <a:buNone/>
              <a:defRPr sz="900"/>
            </a:lvl6pPr>
            <a:lvl7pPr marL="2743062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2B2E-2146-3148-B3E4-95C45DA91584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E19-FAC9-0344-BD67-C11749DF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6" tIns="45717" rIns="91436" bIns="457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6" tIns="45717" rIns="91436" bIns="457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36" tIns="45717" rIns="91436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2B2E-2146-3148-B3E4-95C45DA91584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36" tIns="45717" rIns="91436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36" tIns="45717" rIns="91436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BE19-FAC9-0344-BD67-C11749DF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1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45717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4" indent="-285737" algn="l" defTabSz="45717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457177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457177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457177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45717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8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5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ck_chr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22" y="2678704"/>
            <a:ext cx="2774604" cy="1161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90" y="2678704"/>
            <a:ext cx="3059460" cy="1161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243452" y="4134314"/>
            <a:ext cx="3412878" cy="38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Mozilla Firefox</a:t>
            </a:r>
            <a:endParaRPr lang="en-US" b="1" i="1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8730" y="4134314"/>
            <a:ext cx="3412878" cy="38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Google Chrome</a:t>
            </a:r>
            <a:endParaRPr lang="en-US" b="1" i="1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94343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HMS DBMI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Melloni</dc:creator>
  <cp:lastModifiedBy>Giorgio Melloni</cp:lastModifiedBy>
  <cp:revision>2</cp:revision>
  <dcterms:created xsi:type="dcterms:W3CDTF">2017-07-25T16:17:16Z</dcterms:created>
  <dcterms:modified xsi:type="dcterms:W3CDTF">2017-07-26T00:37:57Z</dcterms:modified>
</cp:coreProperties>
</file>