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6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8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3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42B3-F975-6E42-91F9-5ACA56D49F91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F3A-B357-9441-97B0-2884EFC4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80331_img_1698_ed_gRh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5" r="19933"/>
          <a:stretch/>
        </p:blipFill>
        <p:spPr>
          <a:xfrm>
            <a:off x="1444363" y="451276"/>
            <a:ext cx="5615584" cy="60954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467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HMS DBMI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Melloni</dc:creator>
  <cp:lastModifiedBy>Giorgio Melloni</cp:lastModifiedBy>
  <cp:revision>2</cp:revision>
  <dcterms:created xsi:type="dcterms:W3CDTF">2018-04-05T18:43:03Z</dcterms:created>
  <dcterms:modified xsi:type="dcterms:W3CDTF">2018-04-09T14:45:56Z</dcterms:modified>
</cp:coreProperties>
</file>