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8" r:id="rId3"/>
    <p:sldId id="257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1800" b="1" i="1" u="none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Coleta</a:t>
          </a:r>
          <a:r>
            <a:rPr lang="it-IT" sz="1800" b="1" i="1" u="none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dos</a:t>
          </a:r>
          <a:r>
            <a:rPr lang="it-IT" sz="1800" b="1" i="1" u="none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dados</a:t>
          </a:r>
          <a:endParaRPr lang="pt-BR" sz="1800" b="1" i="1" u="none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1" u="none" kern="120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Coleta</a:t>
          </a:r>
          <a:r>
            <a:rPr lang="it-IT" sz="1800" b="1" i="1" u="none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kern="120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dos</a:t>
          </a:r>
          <a:r>
            <a:rPr lang="it-IT" sz="1800" b="1" i="1" u="none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kern="120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dados</a:t>
          </a:r>
          <a:endParaRPr lang="pt-BR" sz="1800" b="1" i="1" u="none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A973-9FCC-4853-9BB3-DB1A14CF7159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lookaside.fbsbx.com/lookaside/crawler/media/?me...">
            <a:extLst>
              <a:ext uri="{FF2B5EF4-FFF2-40B4-BE49-F238E27FC236}">
                <a16:creationId xmlns:a16="http://schemas.microsoft.com/office/drawing/2014/main" id="{A6FCE6C6-E7A7-46C1-8C71-ECE74CC2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0" y="36970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C845B-4AB8-4929-9111-BE24198CAB52}"/>
              </a:ext>
            </a:extLst>
          </p:cNvPr>
          <p:cNvSpPr txBox="1"/>
          <p:nvPr/>
        </p:nvSpPr>
        <p:spPr>
          <a:xfrm>
            <a:off x="5670816" y="154341"/>
            <a:ext cx="415834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Ciência de Dados e Big Data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AAEBD-E072-40AE-A99F-4CA22236311F}"/>
              </a:ext>
            </a:extLst>
          </p:cNvPr>
          <p:cNvSpPr txBox="1"/>
          <p:nvPr/>
        </p:nvSpPr>
        <p:spPr>
          <a:xfrm>
            <a:off x="5189789" y="2651385"/>
            <a:ext cx="557348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UTILIZANDO ALGORITMOS DE MACHINE LEARNING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FDA20-360D-46C4-BA88-77F07EC8E078}"/>
              </a:ext>
            </a:extLst>
          </p:cNvPr>
          <p:cNvSpPr txBox="1"/>
          <p:nvPr/>
        </p:nvSpPr>
        <p:spPr>
          <a:xfrm>
            <a:off x="298659" y="4696455"/>
            <a:ext cx="3602314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Aluno: </a:t>
            </a:r>
          </a:p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Alessandra de Assis Barbosa</a:t>
            </a:r>
            <a:endParaRPr lang="pt-BR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5A33C-4FCA-479D-B0EA-A3D5550079B6}"/>
              </a:ext>
            </a:extLst>
          </p:cNvPr>
          <p:cNvSpPr txBox="1"/>
          <p:nvPr/>
        </p:nvSpPr>
        <p:spPr>
          <a:xfrm>
            <a:off x="4827494" y="5893991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2022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2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1532F-C25D-48BA-88E7-43C27D0511D7}"/>
              </a:ext>
            </a:extLst>
          </p:cNvPr>
          <p:cNvSpPr txBox="1"/>
          <p:nvPr/>
        </p:nvSpPr>
        <p:spPr>
          <a:xfrm>
            <a:off x="1466849" y="2157819"/>
            <a:ext cx="961072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Expectativa de vida, também chamada de esperança de vida, é a expressão usada para indicar o número médio de anos que cada indivíduo provavelmente viverá caso sejam mantidas as mesmas condições vivenciadas no momento do nascimento. Em particular, a expectativa de vida ao nascer indica quantos anos em média um recém-nascido está destinado a viver.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47FCF-2B3F-4AFC-80A1-1199019BCCBD}"/>
              </a:ext>
            </a:extLst>
          </p:cNvPr>
          <p:cNvSpPr txBox="1"/>
          <p:nvPr/>
        </p:nvSpPr>
        <p:spPr>
          <a:xfrm>
            <a:off x="1485375" y="1837905"/>
            <a:ext cx="9982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deste trabalho é realizar uma análise exploratória que permitirá de individuar os fatores correlacionados a redução ou aumento da expectativa de vida, identificar um modelo matemático que possa ser usado para a previsão da expectativa de vida, comparar a performance de vários modelos de machine learning e a realização de cenários que possam auxiliar na tomada de decisões de investimentos público e privado. 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56989-17EF-43D1-B423-88B0A6F905E4}"/>
              </a:ext>
            </a:extLst>
          </p:cNvPr>
          <p:cNvSpPr txBox="1"/>
          <p:nvPr/>
        </p:nvSpPr>
        <p:spPr>
          <a:xfrm>
            <a:off x="1857376" y="4409841"/>
            <a:ext cx="90773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maior deste projeto não é somente prever a expectativa de vida nos países mas identificar fatores diretamente vinculados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FD0DE-3D68-4495-8664-C4E518537D21}"/>
              </a:ext>
            </a:extLst>
          </p:cNvPr>
          <p:cNvSpPr txBox="1"/>
          <p:nvPr/>
        </p:nvSpPr>
        <p:spPr>
          <a:xfrm>
            <a:off x="1682233" y="1992859"/>
            <a:ext cx="8827530" cy="378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Os vários fatores de previsão escolhidos inicialmente realmente afetam a expectativa de vida? 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Quais são as variáveis de previsão que realmente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Um país com expectativa de vida menor (&lt;65) deve aumentar seus gastos com saúde para melhorar sua expectativa de vida média?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Como as taxas de mortalidade de bebês e adultos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correlação positiva ou negativa com hábitos alimentares, estilo de vida, exercícios, fumo, bebida alcoólica etc.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escolaridade na expectativa de vida dos humanos?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uma relação positiva ou negativa com o consumo de álcool?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densamente povoados ou altamente populosos tendem a ter menor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cobertura de imunização na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mais poluídos </a:t>
            </a:r>
            <a:r>
              <a:rPr lang="pt-BR" sz="1050" dirty="0">
                <a:latin typeface="Noto Sans Symbols"/>
                <a:ea typeface="Noto Sans Symbols"/>
                <a:cs typeface="Noto Sans Symbols"/>
              </a:rPr>
              <a:t>a</a:t>
            </a: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presentam uma expectativa de vida menor?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8534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94340"/>
              </p:ext>
            </p:extLst>
          </p:nvPr>
        </p:nvGraphicFramePr>
        <p:xfrm>
          <a:off x="4037826" y="586855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743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51" y="389130"/>
            <a:ext cx="9688296" cy="698128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órgão mundial da saúde e das nações unidas, dados do IBGE, organização Our World in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e API de geolocalização.</a:t>
            </a:r>
            <a:endParaRPr lang="pt-BR" sz="4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B7B-B3C5-46A4-974F-7A44E9EA3901}"/>
              </a:ext>
            </a:extLst>
          </p:cNvPr>
          <p:cNvSpPr txBox="1"/>
          <p:nvPr/>
        </p:nvSpPr>
        <p:spPr>
          <a:xfrm>
            <a:off x="1059651" y="1110574"/>
            <a:ext cx="94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Grandes áreas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economia,  ambientais,  demográficos, mortalidade,  imunização, à saúde 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BF8CE-7EE1-43AB-A774-78746C6417D3}"/>
              </a:ext>
            </a:extLst>
          </p:cNvPr>
          <p:cNvSpPr txBox="1"/>
          <p:nvPr/>
        </p:nvSpPr>
        <p:spPr>
          <a:xfrm>
            <a:off x="1059651" y="1533048"/>
            <a:ext cx="24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</a:rPr>
              <a:t>Periodo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2010 à 2015</a:t>
            </a:r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47A706-1E52-4D7F-9C2E-B7CA571F07CB}"/>
              </a:ext>
            </a:extLst>
          </p:cNvPr>
          <p:cNvGrpSpPr/>
          <p:nvPr/>
        </p:nvGrpSpPr>
        <p:grpSpPr>
          <a:xfrm>
            <a:off x="3733800" y="1533048"/>
            <a:ext cx="7855399" cy="4785542"/>
            <a:chOff x="3733800" y="1533048"/>
            <a:chExt cx="7855399" cy="4785542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A21B0F24-4854-432A-97A7-AC1086366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9"/>
            <a:stretch/>
          </p:blipFill>
          <p:spPr>
            <a:xfrm>
              <a:off x="3743324" y="1562115"/>
              <a:ext cx="7845875" cy="47564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89FF62-97FC-4FE4-A7F7-EF2E82F62431}"/>
                </a:ext>
              </a:extLst>
            </p:cNvPr>
            <p:cNvSpPr/>
            <p:nvPr/>
          </p:nvSpPr>
          <p:spPr>
            <a:xfrm>
              <a:off x="3733800" y="1533048"/>
              <a:ext cx="1085850" cy="456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083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464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Noto Sans Symbols</vt:lpstr>
      <vt:lpstr>Wingdings</vt:lpstr>
      <vt:lpstr>Office Theme</vt:lpstr>
      <vt:lpstr>PowerPoint Presentation</vt:lpstr>
      <vt:lpstr>Previsão da Expectativa de Vida da População  Utilizando Algoritmos de Machine Learning </vt:lpstr>
      <vt:lpstr>Previsão da Expectativa de Vida da População  Utilizando Algoritmos de Machine Learning </vt:lpstr>
      <vt:lpstr>Previsão da Expectativa de Vida da População  Utilizando Algoritmos de Machine Learning </vt:lpstr>
      <vt:lpstr>Coleta dos dados</vt:lpstr>
      <vt:lpstr>Fontes: órgão mundial da saúde e das nações unidas, dados do IBGE, organização Our World in Data e API de geolocalização.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Barbosa</dc:creator>
  <cp:lastModifiedBy>Alessandra Barbosa</cp:lastModifiedBy>
  <cp:revision>4</cp:revision>
  <dcterms:created xsi:type="dcterms:W3CDTF">2022-01-15T11:09:02Z</dcterms:created>
  <dcterms:modified xsi:type="dcterms:W3CDTF">2022-01-16T22:43:26Z</dcterms:modified>
</cp:coreProperties>
</file>