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68" r:id="rId3"/>
    <p:sldId id="257" r:id="rId4"/>
    <p:sldId id="267" r:id="rId5"/>
    <p:sldId id="270" r:id="rId6"/>
    <p:sldId id="260" r:id="rId7"/>
    <p:sldId id="259" r:id="rId8"/>
    <p:sldId id="261" r:id="rId9"/>
    <p:sldId id="269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10F982-B794-422B-B049-DA04ED097E05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09BF9EF-37AD-47A9-9B2F-89ECFA9D58A6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400" b="0" kern="120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EE4FE6C0-4AAA-47E7-BB85-DE0271BEF6A1}" type="parTrans" cxnId="{8D6EAB1E-C5AA-4854-B1C3-AFAED62A83E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BA0F38E-187E-4726-ABED-B9F9DF582913}" type="sibTrans" cxnId="{8D6EAB1E-C5AA-4854-B1C3-AFAED62A83E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A23F8A-63AA-436A-94D4-36E2C127105C}">
      <dgm:prSet phldrT="[Text]" custT="1"/>
      <dgm:spPr/>
      <dgm:t>
        <a:bodyPr/>
        <a:lstStyle/>
        <a:p>
          <a:r>
            <a:rPr lang="pt-B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Processamento/</a:t>
          </a:r>
        </a:p>
        <a:p>
          <a:r>
            <a:rPr lang="pt-B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Tratamento de Dados</a:t>
          </a:r>
        </a:p>
      </dgm:t>
    </dgm:pt>
    <dgm:pt modelId="{CBC7322B-8961-40FA-BAC7-77705CBB3B3C}" type="parTrans" cxnId="{7DE3CC7A-45CF-4021-972B-E0BE51026FB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517A89-8856-4B6F-898D-318E2EE0FA48}" type="sibTrans" cxnId="{7DE3CC7A-45CF-4021-972B-E0BE51026FB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A09577-3AD7-43C0-A150-E8CDFE371C64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e Exploração dos Dados</a:t>
          </a:r>
        </a:p>
      </dgm:t>
    </dgm:pt>
    <dgm:pt modelId="{2C172E0A-785E-41DA-AA4C-68D9124FFDC3}" type="par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8D1C604-F237-4BA6-93B7-D9433415EAE5}" type="sib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0897C6-10A8-4C61-B150-E9C811BCE2F1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gm:t>
    </dgm:pt>
    <dgm:pt modelId="{ADE9F8DA-7EAA-41F8-800E-AAB913D9C9C5}" type="par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03E81A-9466-42E9-81CC-BD9D96220791}" type="sib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3CCE90-9792-43B4-AE86-1B77C6224D5B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gm:t>
    </dgm:pt>
    <dgm:pt modelId="{A8FFE12D-70E5-4777-82AF-07F37CF345B5}" type="par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B313F7-6936-4FF8-9BF5-1749D00E12E2}" type="sib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12B227-C746-4BAD-99FC-5AAF2E020CA1}">
      <dgm:prSet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gm:t>
    </dgm:pt>
    <dgm:pt modelId="{A95469A7-8A77-4A8B-B69D-D1470407297B}" type="par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F8E2DB-0B42-4B54-BEB4-DEC87988B7B8}" type="sib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654269F-F4E0-4F10-BB69-D3D78304A2B1}" type="pres">
      <dgm:prSet presAssocID="{A810F982-B794-422B-B049-DA04ED097E05}" presName="cycle" presStyleCnt="0">
        <dgm:presLayoutVars>
          <dgm:dir/>
          <dgm:resizeHandles val="exact"/>
        </dgm:presLayoutVars>
      </dgm:prSet>
      <dgm:spPr/>
    </dgm:pt>
    <dgm:pt modelId="{FB53104A-9A6F-4BF8-9EED-E6D8BBFB67AC}" type="pres">
      <dgm:prSet presAssocID="{E09BF9EF-37AD-47A9-9B2F-89ECFA9D58A6}" presName="node" presStyleLbl="node1" presStyleIdx="0" presStyleCnt="6" custRadScaleRad="99862" custRadScaleInc="-5105">
        <dgm:presLayoutVars>
          <dgm:bulletEnabled val="1"/>
        </dgm:presLayoutVars>
      </dgm:prSet>
      <dgm:spPr/>
    </dgm:pt>
    <dgm:pt modelId="{E34878EF-88BC-43CF-B167-C71A1DE9E332}" type="pres">
      <dgm:prSet presAssocID="{5BA0F38E-187E-4726-ABED-B9F9DF582913}" presName="sibTrans" presStyleLbl="sibTrans2D1" presStyleIdx="0" presStyleCnt="6"/>
      <dgm:spPr/>
    </dgm:pt>
    <dgm:pt modelId="{42D32788-011D-4368-BA44-BBD4767A8926}" type="pres">
      <dgm:prSet presAssocID="{5BA0F38E-187E-4726-ABED-B9F9DF582913}" presName="connectorText" presStyleLbl="sibTrans2D1" presStyleIdx="0" presStyleCnt="6"/>
      <dgm:spPr/>
    </dgm:pt>
    <dgm:pt modelId="{206C2025-1C08-4AC7-A97C-299B88340991}" type="pres">
      <dgm:prSet presAssocID="{EBA23F8A-63AA-436A-94D4-36E2C127105C}" presName="node" presStyleLbl="node1" presStyleIdx="1" presStyleCnt="6">
        <dgm:presLayoutVars>
          <dgm:bulletEnabled val="1"/>
        </dgm:presLayoutVars>
      </dgm:prSet>
      <dgm:spPr/>
    </dgm:pt>
    <dgm:pt modelId="{A36CF7E5-3789-4CA7-BDAD-1A184D2E8EBA}" type="pres">
      <dgm:prSet presAssocID="{D3517A89-8856-4B6F-898D-318E2EE0FA48}" presName="sibTrans" presStyleLbl="sibTrans2D1" presStyleIdx="1" presStyleCnt="6"/>
      <dgm:spPr/>
    </dgm:pt>
    <dgm:pt modelId="{FF2B059B-6159-4915-B2EE-2947DFC4C5B0}" type="pres">
      <dgm:prSet presAssocID="{D3517A89-8856-4B6F-898D-318E2EE0FA48}" presName="connectorText" presStyleLbl="sibTrans2D1" presStyleIdx="1" presStyleCnt="6"/>
      <dgm:spPr/>
    </dgm:pt>
    <dgm:pt modelId="{95310B5E-A74E-48BA-8F01-957ED2A4EF6D}" type="pres">
      <dgm:prSet presAssocID="{09A09577-3AD7-43C0-A150-E8CDFE371C64}" presName="node" presStyleLbl="node1" presStyleIdx="2" presStyleCnt="6">
        <dgm:presLayoutVars>
          <dgm:bulletEnabled val="1"/>
        </dgm:presLayoutVars>
      </dgm:prSet>
      <dgm:spPr/>
    </dgm:pt>
    <dgm:pt modelId="{F6FA75C6-BDA3-4E4D-BC6B-E5819EC3D7E5}" type="pres">
      <dgm:prSet presAssocID="{E8D1C604-F237-4BA6-93B7-D9433415EAE5}" presName="sibTrans" presStyleLbl="sibTrans2D1" presStyleIdx="2" presStyleCnt="6"/>
      <dgm:spPr/>
    </dgm:pt>
    <dgm:pt modelId="{31EF035E-93D6-472B-89F7-E4DFB36E12EB}" type="pres">
      <dgm:prSet presAssocID="{E8D1C604-F237-4BA6-93B7-D9433415EAE5}" presName="connectorText" presStyleLbl="sibTrans2D1" presStyleIdx="2" presStyleCnt="6"/>
      <dgm:spPr/>
    </dgm:pt>
    <dgm:pt modelId="{7EBCCADF-8BBD-47E1-82CD-9C548EE1680B}" type="pres">
      <dgm:prSet presAssocID="{9F0897C6-10A8-4C61-B150-E9C811BCE2F1}" presName="node" presStyleLbl="node1" presStyleIdx="3" presStyleCnt="6">
        <dgm:presLayoutVars>
          <dgm:bulletEnabled val="1"/>
        </dgm:presLayoutVars>
      </dgm:prSet>
      <dgm:spPr/>
    </dgm:pt>
    <dgm:pt modelId="{41856D6B-582A-4298-853F-C6B0822230EB}" type="pres">
      <dgm:prSet presAssocID="{4903E81A-9466-42E9-81CC-BD9D96220791}" presName="sibTrans" presStyleLbl="sibTrans2D1" presStyleIdx="3" presStyleCnt="6"/>
      <dgm:spPr/>
    </dgm:pt>
    <dgm:pt modelId="{000CB279-453D-4E1D-B453-B081103689ED}" type="pres">
      <dgm:prSet presAssocID="{4903E81A-9466-42E9-81CC-BD9D96220791}" presName="connectorText" presStyleLbl="sibTrans2D1" presStyleIdx="3" presStyleCnt="6"/>
      <dgm:spPr/>
    </dgm:pt>
    <dgm:pt modelId="{10A581FE-5663-44C4-9AF1-8A412D6483EB}" type="pres">
      <dgm:prSet presAssocID="{6D3CCE90-9792-43B4-AE86-1B77C6224D5B}" presName="node" presStyleLbl="node1" presStyleIdx="4" presStyleCnt="6">
        <dgm:presLayoutVars>
          <dgm:bulletEnabled val="1"/>
        </dgm:presLayoutVars>
      </dgm:prSet>
      <dgm:spPr/>
    </dgm:pt>
    <dgm:pt modelId="{6CD5EA4B-2D28-464F-80A6-13DDCDA70B06}" type="pres">
      <dgm:prSet presAssocID="{8CB313F7-6936-4FF8-9BF5-1749D00E12E2}" presName="sibTrans" presStyleLbl="sibTrans2D1" presStyleIdx="4" presStyleCnt="6"/>
      <dgm:spPr/>
    </dgm:pt>
    <dgm:pt modelId="{5A8E9313-981F-4535-B9AE-3A2CB4E97027}" type="pres">
      <dgm:prSet presAssocID="{8CB313F7-6936-4FF8-9BF5-1749D00E12E2}" presName="connectorText" presStyleLbl="sibTrans2D1" presStyleIdx="4" presStyleCnt="6"/>
      <dgm:spPr/>
    </dgm:pt>
    <dgm:pt modelId="{C1AA0A5E-440D-4A4E-9B50-7363CD3553C9}" type="pres">
      <dgm:prSet presAssocID="{0A12B227-C746-4BAD-99FC-5AAF2E020CA1}" presName="node" presStyleLbl="node1" presStyleIdx="5" presStyleCnt="6">
        <dgm:presLayoutVars>
          <dgm:bulletEnabled val="1"/>
        </dgm:presLayoutVars>
      </dgm:prSet>
      <dgm:spPr/>
    </dgm:pt>
    <dgm:pt modelId="{88B90DB7-E906-43A8-80C6-B313FEDD4679}" type="pres">
      <dgm:prSet presAssocID="{74F8E2DB-0B42-4B54-BEB4-DEC87988B7B8}" presName="sibTrans" presStyleLbl="sibTrans2D1" presStyleIdx="5" presStyleCnt="6"/>
      <dgm:spPr/>
    </dgm:pt>
    <dgm:pt modelId="{91DA7296-BF7E-4A47-B6BB-6DF433AB5925}" type="pres">
      <dgm:prSet presAssocID="{74F8E2DB-0B42-4B54-BEB4-DEC87988B7B8}" presName="connectorText" presStyleLbl="sibTrans2D1" presStyleIdx="5" presStyleCnt="6"/>
      <dgm:spPr/>
    </dgm:pt>
  </dgm:ptLst>
  <dgm:cxnLst>
    <dgm:cxn modelId="{9757D304-211E-4853-A85F-0294AC07D5DC}" type="presOf" srcId="{9F0897C6-10A8-4C61-B150-E9C811BCE2F1}" destId="{7EBCCADF-8BBD-47E1-82CD-9C548EE1680B}" srcOrd="0" destOrd="0" presId="urn:microsoft.com/office/officeart/2005/8/layout/cycle2"/>
    <dgm:cxn modelId="{71DE3416-8412-4FEA-BA0F-CC4490FEBECF}" type="presOf" srcId="{D3517A89-8856-4B6F-898D-318E2EE0FA48}" destId="{FF2B059B-6159-4915-B2EE-2947DFC4C5B0}" srcOrd="1" destOrd="0" presId="urn:microsoft.com/office/officeart/2005/8/layout/cycle2"/>
    <dgm:cxn modelId="{8D6EAB1E-C5AA-4854-B1C3-AFAED62A83E5}" srcId="{A810F982-B794-422B-B049-DA04ED097E05}" destId="{E09BF9EF-37AD-47A9-9B2F-89ECFA9D58A6}" srcOrd="0" destOrd="0" parTransId="{EE4FE6C0-4AAA-47E7-BB85-DE0271BEF6A1}" sibTransId="{5BA0F38E-187E-4726-ABED-B9F9DF582913}"/>
    <dgm:cxn modelId="{48788524-4648-4C42-8D15-F16DFE1BCDBE}" type="presOf" srcId="{E8D1C604-F237-4BA6-93B7-D9433415EAE5}" destId="{31EF035E-93D6-472B-89F7-E4DFB36E12EB}" srcOrd="1" destOrd="0" presId="urn:microsoft.com/office/officeart/2005/8/layout/cycle2"/>
    <dgm:cxn modelId="{3EB8EF37-EF6B-4374-87F4-4DD638EA2C7F}" type="presOf" srcId="{0A12B227-C746-4BAD-99FC-5AAF2E020CA1}" destId="{C1AA0A5E-440D-4A4E-9B50-7363CD3553C9}" srcOrd="0" destOrd="0" presId="urn:microsoft.com/office/officeart/2005/8/layout/cycle2"/>
    <dgm:cxn modelId="{D08B3D49-985A-4900-93DE-3B0695B3EA8E}" type="presOf" srcId="{5BA0F38E-187E-4726-ABED-B9F9DF582913}" destId="{E34878EF-88BC-43CF-B167-C71A1DE9E332}" srcOrd="0" destOrd="0" presId="urn:microsoft.com/office/officeart/2005/8/layout/cycle2"/>
    <dgm:cxn modelId="{CA325D72-E75B-40A1-8D57-EAB547D1E267}" type="presOf" srcId="{6D3CCE90-9792-43B4-AE86-1B77C6224D5B}" destId="{10A581FE-5663-44C4-9AF1-8A412D6483EB}" srcOrd="0" destOrd="0" presId="urn:microsoft.com/office/officeart/2005/8/layout/cycle2"/>
    <dgm:cxn modelId="{3692E279-529D-4AA8-B8D9-D882FEF7A976}" srcId="{A810F982-B794-422B-B049-DA04ED097E05}" destId="{0A12B227-C746-4BAD-99FC-5AAF2E020CA1}" srcOrd="5" destOrd="0" parTransId="{A95469A7-8A77-4A8B-B69D-D1470407297B}" sibTransId="{74F8E2DB-0B42-4B54-BEB4-DEC87988B7B8}"/>
    <dgm:cxn modelId="{7DE3CC7A-45CF-4021-972B-E0BE51026FB7}" srcId="{A810F982-B794-422B-B049-DA04ED097E05}" destId="{EBA23F8A-63AA-436A-94D4-36E2C127105C}" srcOrd="1" destOrd="0" parTransId="{CBC7322B-8961-40FA-BAC7-77705CBB3B3C}" sibTransId="{D3517A89-8856-4B6F-898D-318E2EE0FA48}"/>
    <dgm:cxn modelId="{1EEA2D8C-4BDF-492A-97A9-6613736DEBBF}" srcId="{A810F982-B794-422B-B049-DA04ED097E05}" destId="{09A09577-3AD7-43C0-A150-E8CDFE371C64}" srcOrd="2" destOrd="0" parTransId="{2C172E0A-785E-41DA-AA4C-68D9124FFDC3}" sibTransId="{E8D1C604-F237-4BA6-93B7-D9433415EAE5}"/>
    <dgm:cxn modelId="{3C435E8C-22ED-40DF-B8B0-472E683D67B4}" type="presOf" srcId="{74F8E2DB-0B42-4B54-BEB4-DEC87988B7B8}" destId="{91DA7296-BF7E-4A47-B6BB-6DF433AB5925}" srcOrd="1" destOrd="0" presId="urn:microsoft.com/office/officeart/2005/8/layout/cycle2"/>
    <dgm:cxn modelId="{3829108E-4631-4D08-B219-5B4508A552D2}" type="presOf" srcId="{E8D1C604-F237-4BA6-93B7-D9433415EAE5}" destId="{F6FA75C6-BDA3-4E4D-BC6B-E5819EC3D7E5}" srcOrd="0" destOrd="0" presId="urn:microsoft.com/office/officeart/2005/8/layout/cycle2"/>
    <dgm:cxn modelId="{421C57A6-5343-447A-9A8B-B99E9780312F}" srcId="{A810F982-B794-422B-B049-DA04ED097E05}" destId="{6D3CCE90-9792-43B4-AE86-1B77C6224D5B}" srcOrd="4" destOrd="0" parTransId="{A8FFE12D-70E5-4777-82AF-07F37CF345B5}" sibTransId="{8CB313F7-6936-4FF8-9BF5-1749D00E12E2}"/>
    <dgm:cxn modelId="{C83152A7-0DC1-477E-BCD9-59501B9A0CC7}" type="presOf" srcId="{E09BF9EF-37AD-47A9-9B2F-89ECFA9D58A6}" destId="{FB53104A-9A6F-4BF8-9EED-E6D8BBFB67AC}" srcOrd="0" destOrd="0" presId="urn:microsoft.com/office/officeart/2005/8/layout/cycle2"/>
    <dgm:cxn modelId="{586BE7A9-FA8E-4B52-86E4-5BC3E37E3D5A}" srcId="{A810F982-B794-422B-B049-DA04ED097E05}" destId="{9F0897C6-10A8-4C61-B150-E9C811BCE2F1}" srcOrd="3" destOrd="0" parTransId="{ADE9F8DA-7EAA-41F8-800E-AAB913D9C9C5}" sibTransId="{4903E81A-9466-42E9-81CC-BD9D96220791}"/>
    <dgm:cxn modelId="{C9D005AD-3B8E-4198-B8DF-868E0C1EE6A6}" type="presOf" srcId="{EBA23F8A-63AA-436A-94D4-36E2C127105C}" destId="{206C2025-1C08-4AC7-A97C-299B88340991}" srcOrd="0" destOrd="0" presId="urn:microsoft.com/office/officeart/2005/8/layout/cycle2"/>
    <dgm:cxn modelId="{96AA35AD-657E-4A3E-902E-6D16437D3757}" type="presOf" srcId="{8CB313F7-6936-4FF8-9BF5-1749D00E12E2}" destId="{6CD5EA4B-2D28-464F-80A6-13DDCDA70B06}" srcOrd="0" destOrd="0" presId="urn:microsoft.com/office/officeart/2005/8/layout/cycle2"/>
    <dgm:cxn modelId="{2704AFB2-F032-422D-9F60-34D7C38A21A2}" type="presOf" srcId="{5BA0F38E-187E-4726-ABED-B9F9DF582913}" destId="{42D32788-011D-4368-BA44-BBD4767A8926}" srcOrd="1" destOrd="0" presId="urn:microsoft.com/office/officeart/2005/8/layout/cycle2"/>
    <dgm:cxn modelId="{A68CEEB7-8697-478F-8A1C-6AF38D0A1C69}" type="presOf" srcId="{D3517A89-8856-4B6F-898D-318E2EE0FA48}" destId="{A36CF7E5-3789-4CA7-BDAD-1A184D2E8EBA}" srcOrd="0" destOrd="0" presId="urn:microsoft.com/office/officeart/2005/8/layout/cycle2"/>
    <dgm:cxn modelId="{7391FFCB-7C39-4CC2-9BED-1FE4A0E7CBCB}" type="presOf" srcId="{4903E81A-9466-42E9-81CC-BD9D96220791}" destId="{000CB279-453D-4E1D-B453-B081103689ED}" srcOrd="1" destOrd="0" presId="urn:microsoft.com/office/officeart/2005/8/layout/cycle2"/>
    <dgm:cxn modelId="{ADE49ACD-A281-4970-A0F3-89C295711A24}" type="presOf" srcId="{74F8E2DB-0B42-4B54-BEB4-DEC87988B7B8}" destId="{88B90DB7-E906-43A8-80C6-B313FEDD4679}" srcOrd="0" destOrd="0" presId="urn:microsoft.com/office/officeart/2005/8/layout/cycle2"/>
    <dgm:cxn modelId="{185557E5-DB1E-4912-AE5F-6240BC953E4A}" type="presOf" srcId="{8CB313F7-6936-4FF8-9BF5-1749D00E12E2}" destId="{5A8E9313-981F-4535-B9AE-3A2CB4E97027}" srcOrd="1" destOrd="0" presId="urn:microsoft.com/office/officeart/2005/8/layout/cycle2"/>
    <dgm:cxn modelId="{8F718EEF-9B40-463C-8E28-C93C39265DA6}" type="presOf" srcId="{09A09577-3AD7-43C0-A150-E8CDFE371C64}" destId="{95310B5E-A74E-48BA-8F01-957ED2A4EF6D}" srcOrd="0" destOrd="0" presId="urn:microsoft.com/office/officeart/2005/8/layout/cycle2"/>
    <dgm:cxn modelId="{E45911FA-872C-4AF9-A441-4A529674C50C}" type="presOf" srcId="{4903E81A-9466-42E9-81CC-BD9D96220791}" destId="{41856D6B-582A-4298-853F-C6B0822230EB}" srcOrd="0" destOrd="0" presId="urn:microsoft.com/office/officeart/2005/8/layout/cycle2"/>
    <dgm:cxn modelId="{E2219AFE-4C1B-479A-ADAD-3E5DF3F98A63}" type="presOf" srcId="{A810F982-B794-422B-B049-DA04ED097E05}" destId="{1654269F-F4E0-4F10-BB69-D3D78304A2B1}" srcOrd="0" destOrd="0" presId="urn:microsoft.com/office/officeart/2005/8/layout/cycle2"/>
    <dgm:cxn modelId="{61F7567B-E70B-4684-AAEA-F38D17133DE2}" type="presParOf" srcId="{1654269F-F4E0-4F10-BB69-D3D78304A2B1}" destId="{FB53104A-9A6F-4BF8-9EED-E6D8BBFB67AC}" srcOrd="0" destOrd="0" presId="urn:microsoft.com/office/officeart/2005/8/layout/cycle2"/>
    <dgm:cxn modelId="{C40122D9-309E-410C-993B-D25E2F4414BD}" type="presParOf" srcId="{1654269F-F4E0-4F10-BB69-D3D78304A2B1}" destId="{E34878EF-88BC-43CF-B167-C71A1DE9E332}" srcOrd="1" destOrd="0" presId="urn:microsoft.com/office/officeart/2005/8/layout/cycle2"/>
    <dgm:cxn modelId="{39120257-4330-4E49-940E-9F7A6641D137}" type="presParOf" srcId="{E34878EF-88BC-43CF-B167-C71A1DE9E332}" destId="{42D32788-011D-4368-BA44-BBD4767A8926}" srcOrd="0" destOrd="0" presId="urn:microsoft.com/office/officeart/2005/8/layout/cycle2"/>
    <dgm:cxn modelId="{5D61CFF0-DB84-4F4B-96A4-618456D2D085}" type="presParOf" srcId="{1654269F-F4E0-4F10-BB69-D3D78304A2B1}" destId="{206C2025-1C08-4AC7-A97C-299B88340991}" srcOrd="2" destOrd="0" presId="urn:microsoft.com/office/officeart/2005/8/layout/cycle2"/>
    <dgm:cxn modelId="{4A85C78E-087E-428E-8A22-30734599E914}" type="presParOf" srcId="{1654269F-F4E0-4F10-BB69-D3D78304A2B1}" destId="{A36CF7E5-3789-4CA7-BDAD-1A184D2E8EBA}" srcOrd="3" destOrd="0" presId="urn:microsoft.com/office/officeart/2005/8/layout/cycle2"/>
    <dgm:cxn modelId="{16C4CAF3-DDA8-4013-AD25-C1A8EDF96B15}" type="presParOf" srcId="{A36CF7E5-3789-4CA7-BDAD-1A184D2E8EBA}" destId="{FF2B059B-6159-4915-B2EE-2947DFC4C5B0}" srcOrd="0" destOrd="0" presId="urn:microsoft.com/office/officeart/2005/8/layout/cycle2"/>
    <dgm:cxn modelId="{53D90F32-827C-4807-930A-245543185B99}" type="presParOf" srcId="{1654269F-F4E0-4F10-BB69-D3D78304A2B1}" destId="{95310B5E-A74E-48BA-8F01-957ED2A4EF6D}" srcOrd="4" destOrd="0" presId="urn:microsoft.com/office/officeart/2005/8/layout/cycle2"/>
    <dgm:cxn modelId="{7F1D63A9-3531-4ABC-8EC5-1AF8019C7AE0}" type="presParOf" srcId="{1654269F-F4E0-4F10-BB69-D3D78304A2B1}" destId="{F6FA75C6-BDA3-4E4D-BC6B-E5819EC3D7E5}" srcOrd="5" destOrd="0" presId="urn:microsoft.com/office/officeart/2005/8/layout/cycle2"/>
    <dgm:cxn modelId="{E90CA500-1443-4992-8322-99D30D08A0BD}" type="presParOf" srcId="{F6FA75C6-BDA3-4E4D-BC6B-E5819EC3D7E5}" destId="{31EF035E-93D6-472B-89F7-E4DFB36E12EB}" srcOrd="0" destOrd="0" presId="urn:microsoft.com/office/officeart/2005/8/layout/cycle2"/>
    <dgm:cxn modelId="{633E1BA6-E8A4-41DD-A67D-0DED79D8735E}" type="presParOf" srcId="{1654269F-F4E0-4F10-BB69-D3D78304A2B1}" destId="{7EBCCADF-8BBD-47E1-82CD-9C548EE1680B}" srcOrd="6" destOrd="0" presId="urn:microsoft.com/office/officeart/2005/8/layout/cycle2"/>
    <dgm:cxn modelId="{84A673E3-FA49-442A-9EFD-7E9BCD05A353}" type="presParOf" srcId="{1654269F-F4E0-4F10-BB69-D3D78304A2B1}" destId="{41856D6B-582A-4298-853F-C6B0822230EB}" srcOrd="7" destOrd="0" presId="urn:microsoft.com/office/officeart/2005/8/layout/cycle2"/>
    <dgm:cxn modelId="{D0F55031-31F9-4ADD-980D-DED2B5CFB1C7}" type="presParOf" srcId="{41856D6B-582A-4298-853F-C6B0822230EB}" destId="{000CB279-453D-4E1D-B453-B081103689ED}" srcOrd="0" destOrd="0" presId="urn:microsoft.com/office/officeart/2005/8/layout/cycle2"/>
    <dgm:cxn modelId="{6D34A0B9-1F41-4018-96C5-6A4DE8A5174E}" type="presParOf" srcId="{1654269F-F4E0-4F10-BB69-D3D78304A2B1}" destId="{10A581FE-5663-44C4-9AF1-8A412D6483EB}" srcOrd="8" destOrd="0" presId="urn:microsoft.com/office/officeart/2005/8/layout/cycle2"/>
    <dgm:cxn modelId="{0D3BD66F-F967-44BA-A413-D1585F2CE3C0}" type="presParOf" srcId="{1654269F-F4E0-4F10-BB69-D3D78304A2B1}" destId="{6CD5EA4B-2D28-464F-80A6-13DDCDA70B06}" srcOrd="9" destOrd="0" presId="urn:microsoft.com/office/officeart/2005/8/layout/cycle2"/>
    <dgm:cxn modelId="{C41CA617-0226-415A-B0F8-0824448D1191}" type="presParOf" srcId="{6CD5EA4B-2D28-464F-80A6-13DDCDA70B06}" destId="{5A8E9313-981F-4535-B9AE-3A2CB4E97027}" srcOrd="0" destOrd="0" presId="urn:microsoft.com/office/officeart/2005/8/layout/cycle2"/>
    <dgm:cxn modelId="{7C026A00-A605-4297-ABDE-B52FEFAE54F2}" type="presParOf" srcId="{1654269F-F4E0-4F10-BB69-D3D78304A2B1}" destId="{C1AA0A5E-440D-4A4E-9B50-7363CD3553C9}" srcOrd="10" destOrd="0" presId="urn:microsoft.com/office/officeart/2005/8/layout/cycle2"/>
    <dgm:cxn modelId="{C9E4CB64-6850-4911-9240-6E597D5ED959}" type="presParOf" srcId="{1654269F-F4E0-4F10-BB69-D3D78304A2B1}" destId="{88B90DB7-E906-43A8-80C6-B313FEDD4679}" srcOrd="11" destOrd="0" presId="urn:microsoft.com/office/officeart/2005/8/layout/cycle2"/>
    <dgm:cxn modelId="{F9227243-60FC-4570-AEB2-9000F5EED42C}" type="presParOf" srcId="{88B90DB7-E906-43A8-80C6-B313FEDD4679}" destId="{91DA7296-BF7E-4A47-B6BB-6DF433AB592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10F982-B794-422B-B049-DA04ED097E05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09BF9EF-37AD-47A9-9B2F-89ECFA9D58A6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it-IT" sz="1800" b="1" i="1" u="none" cap="none" spc="0" dirty="0" err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Coleta</a:t>
          </a:r>
          <a:r>
            <a:rPr lang="it-IT" sz="1800" b="1" i="1" u="none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it-IT" sz="1800" b="1" i="1" u="none" cap="none" spc="0" dirty="0" err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dos</a:t>
          </a:r>
          <a:r>
            <a:rPr lang="it-IT" sz="1800" b="1" i="1" u="none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it-IT" sz="1800" b="1" i="1" u="none" cap="none" spc="0" dirty="0" err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dados</a:t>
          </a:r>
          <a:endParaRPr lang="pt-BR" sz="1800" b="1" i="1" u="none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E4FE6C0-4AAA-47E7-BB85-DE0271BEF6A1}" type="parTrans" cxnId="{8D6EAB1E-C5AA-4854-B1C3-AFAED62A83E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BA0F38E-187E-4726-ABED-B9F9DF582913}" type="sibTrans" cxnId="{8D6EAB1E-C5AA-4854-B1C3-AFAED62A83E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A23F8A-63AA-436A-94D4-36E2C127105C}">
      <dgm:prSet phldrT="[Text]" custT="1"/>
      <dgm:spPr/>
      <dgm:t>
        <a:bodyPr/>
        <a:lstStyle/>
        <a:p>
          <a:r>
            <a:rPr lang="pt-B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Processamento/</a:t>
          </a:r>
        </a:p>
        <a:p>
          <a:r>
            <a:rPr lang="pt-BR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Tratamento de Dados</a:t>
          </a:r>
        </a:p>
      </dgm:t>
    </dgm:pt>
    <dgm:pt modelId="{CBC7322B-8961-40FA-BAC7-77705CBB3B3C}" type="parTrans" cxnId="{7DE3CC7A-45CF-4021-972B-E0BE51026FB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517A89-8856-4B6F-898D-318E2EE0FA48}" type="sibTrans" cxnId="{7DE3CC7A-45CF-4021-972B-E0BE51026FB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A09577-3AD7-43C0-A150-E8CDFE371C64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e Exploração dos Dados</a:t>
          </a:r>
        </a:p>
      </dgm:t>
    </dgm:pt>
    <dgm:pt modelId="{2C172E0A-785E-41DA-AA4C-68D9124FFDC3}" type="par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8D1C604-F237-4BA6-93B7-D9433415EAE5}" type="sib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0897C6-10A8-4C61-B150-E9C811BCE2F1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gm:t>
    </dgm:pt>
    <dgm:pt modelId="{ADE9F8DA-7EAA-41F8-800E-AAB913D9C9C5}" type="par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03E81A-9466-42E9-81CC-BD9D96220791}" type="sib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3CCE90-9792-43B4-AE86-1B77C6224D5B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gm:t>
    </dgm:pt>
    <dgm:pt modelId="{A8FFE12D-70E5-4777-82AF-07F37CF345B5}" type="par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B313F7-6936-4FF8-9BF5-1749D00E12E2}" type="sib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12B227-C746-4BAD-99FC-5AAF2E020CA1}">
      <dgm:prSet/>
      <dgm:spPr/>
      <dgm:t>
        <a:bodyPr/>
        <a:lstStyle/>
        <a:p>
          <a:r>
            <a:rPr lang="pt-BR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gm:t>
    </dgm:pt>
    <dgm:pt modelId="{A95469A7-8A77-4A8B-B69D-D1470407297B}" type="par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F8E2DB-0B42-4B54-BEB4-DEC87988B7B8}" type="sib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654269F-F4E0-4F10-BB69-D3D78304A2B1}" type="pres">
      <dgm:prSet presAssocID="{A810F982-B794-422B-B049-DA04ED097E05}" presName="cycle" presStyleCnt="0">
        <dgm:presLayoutVars>
          <dgm:dir/>
          <dgm:resizeHandles val="exact"/>
        </dgm:presLayoutVars>
      </dgm:prSet>
      <dgm:spPr/>
    </dgm:pt>
    <dgm:pt modelId="{FB53104A-9A6F-4BF8-9EED-E6D8BBFB67AC}" type="pres">
      <dgm:prSet presAssocID="{E09BF9EF-37AD-47A9-9B2F-89ECFA9D58A6}" presName="node" presStyleLbl="node1" presStyleIdx="0" presStyleCnt="6" custRadScaleRad="99862" custRadScaleInc="-5105">
        <dgm:presLayoutVars>
          <dgm:bulletEnabled val="1"/>
        </dgm:presLayoutVars>
      </dgm:prSet>
      <dgm:spPr/>
    </dgm:pt>
    <dgm:pt modelId="{E34878EF-88BC-43CF-B167-C71A1DE9E332}" type="pres">
      <dgm:prSet presAssocID="{5BA0F38E-187E-4726-ABED-B9F9DF582913}" presName="sibTrans" presStyleLbl="sibTrans2D1" presStyleIdx="0" presStyleCnt="6"/>
      <dgm:spPr/>
    </dgm:pt>
    <dgm:pt modelId="{42D32788-011D-4368-BA44-BBD4767A8926}" type="pres">
      <dgm:prSet presAssocID="{5BA0F38E-187E-4726-ABED-B9F9DF582913}" presName="connectorText" presStyleLbl="sibTrans2D1" presStyleIdx="0" presStyleCnt="6"/>
      <dgm:spPr/>
    </dgm:pt>
    <dgm:pt modelId="{206C2025-1C08-4AC7-A97C-299B88340991}" type="pres">
      <dgm:prSet presAssocID="{EBA23F8A-63AA-436A-94D4-36E2C127105C}" presName="node" presStyleLbl="node1" presStyleIdx="1" presStyleCnt="6">
        <dgm:presLayoutVars>
          <dgm:bulletEnabled val="1"/>
        </dgm:presLayoutVars>
      </dgm:prSet>
      <dgm:spPr/>
    </dgm:pt>
    <dgm:pt modelId="{A36CF7E5-3789-4CA7-BDAD-1A184D2E8EBA}" type="pres">
      <dgm:prSet presAssocID="{D3517A89-8856-4B6F-898D-318E2EE0FA48}" presName="sibTrans" presStyleLbl="sibTrans2D1" presStyleIdx="1" presStyleCnt="6"/>
      <dgm:spPr/>
    </dgm:pt>
    <dgm:pt modelId="{FF2B059B-6159-4915-B2EE-2947DFC4C5B0}" type="pres">
      <dgm:prSet presAssocID="{D3517A89-8856-4B6F-898D-318E2EE0FA48}" presName="connectorText" presStyleLbl="sibTrans2D1" presStyleIdx="1" presStyleCnt="6"/>
      <dgm:spPr/>
    </dgm:pt>
    <dgm:pt modelId="{95310B5E-A74E-48BA-8F01-957ED2A4EF6D}" type="pres">
      <dgm:prSet presAssocID="{09A09577-3AD7-43C0-A150-E8CDFE371C64}" presName="node" presStyleLbl="node1" presStyleIdx="2" presStyleCnt="6">
        <dgm:presLayoutVars>
          <dgm:bulletEnabled val="1"/>
        </dgm:presLayoutVars>
      </dgm:prSet>
      <dgm:spPr/>
    </dgm:pt>
    <dgm:pt modelId="{F6FA75C6-BDA3-4E4D-BC6B-E5819EC3D7E5}" type="pres">
      <dgm:prSet presAssocID="{E8D1C604-F237-4BA6-93B7-D9433415EAE5}" presName="sibTrans" presStyleLbl="sibTrans2D1" presStyleIdx="2" presStyleCnt="6"/>
      <dgm:spPr/>
    </dgm:pt>
    <dgm:pt modelId="{31EF035E-93D6-472B-89F7-E4DFB36E12EB}" type="pres">
      <dgm:prSet presAssocID="{E8D1C604-F237-4BA6-93B7-D9433415EAE5}" presName="connectorText" presStyleLbl="sibTrans2D1" presStyleIdx="2" presStyleCnt="6"/>
      <dgm:spPr/>
    </dgm:pt>
    <dgm:pt modelId="{7EBCCADF-8BBD-47E1-82CD-9C548EE1680B}" type="pres">
      <dgm:prSet presAssocID="{9F0897C6-10A8-4C61-B150-E9C811BCE2F1}" presName="node" presStyleLbl="node1" presStyleIdx="3" presStyleCnt="6">
        <dgm:presLayoutVars>
          <dgm:bulletEnabled val="1"/>
        </dgm:presLayoutVars>
      </dgm:prSet>
      <dgm:spPr/>
    </dgm:pt>
    <dgm:pt modelId="{41856D6B-582A-4298-853F-C6B0822230EB}" type="pres">
      <dgm:prSet presAssocID="{4903E81A-9466-42E9-81CC-BD9D96220791}" presName="sibTrans" presStyleLbl="sibTrans2D1" presStyleIdx="3" presStyleCnt="6"/>
      <dgm:spPr/>
    </dgm:pt>
    <dgm:pt modelId="{000CB279-453D-4E1D-B453-B081103689ED}" type="pres">
      <dgm:prSet presAssocID="{4903E81A-9466-42E9-81CC-BD9D96220791}" presName="connectorText" presStyleLbl="sibTrans2D1" presStyleIdx="3" presStyleCnt="6"/>
      <dgm:spPr/>
    </dgm:pt>
    <dgm:pt modelId="{10A581FE-5663-44C4-9AF1-8A412D6483EB}" type="pres">
      <dgm:prSet presAssocID="{6D3CCE90-9792-43B4-AE86-1B77C6224D5B}" presName="node" presStyleLbl="node1" presStyleIdx="4" presStyleCnt="6">
        <dgm:presLayoutVars>
          <dgm:bulletEnabled val="1"/>
        </dgm:presLayoutVars>
      </dgm:prSet>
      <dgm:spPr/>
    </dgm:pt>
    <dgm:pt modelId="{6CD5EA4B-2D28-464F-80A6-13DDCDA70B06}" type="pres">
      <dgm:prSet presAssocID="{8CB313F7-6936-4FF8-9BF5-1749D00E12E2}" presName="sibTrans" presStyleLbl="sibTrans2D1" presStyleIdx="4" presStyleCnt="6"/>
      <dgm:spPr/>
    </dgm:pt>
    <dgm:pt modelId="{5A8E9313-981F-4535-B9AE-3A2CB4E97027}" type="pres">
      <dgm:prSet presAssocID="{8CB313F7-6936-4FF8-9BF5-1749D00E12E2}" presName="connectorText" presStyleLbl="sibTrans2D1" presStyleIdx="4" presStyleCnt="6"/>
      <dgm:spPr/>
    </dgm:pt>
    <dgm:pt modelId="{C1AA0A5E-440D-4A4E-9B50-7363CD3553C9}" type="pres">
      <dgm:prSet presAssocID="{0A12B227-C746-4BAD-99FC-5AAF2E020CA1}" presName="node" presStyleLbl="node1" presStyleIdx="5" presStyleCnt="6">
        <dgm:presLayoutVars>
          <dgm:bulletEnabled val="1"/>
        </dgm:presLayoutVars>
      </dgm:prSet>
      <dgm:spPr/>
    </dgm:pt>
    <dgm:pt modelId="{88B90DB7-E906-43A8-80C6-B313FEDD4679}" type="pres">
      <dgm:prSet presAssocID="{74F8E2DB-0B42-4B54-BEB4-DEC87988B7B8}" presName="sibTrans" presStyleLbl="sibTrans2D1" presStyleIdx="5" presStyleCnt="6"/>
      <dgm:spPr/>
    </dgm:pt>
    <dgm:pt modelId="{91DA7296-BF7E-4A47-B6BB-6DF433AB5925}" type="pres">
      <dgm:prSet presAssocID="{74F8E2DB-0B42-4B54-BEB4-DEC87988B7B8}" presName="connectorText" presStyleLbl="sibTrans2D1" presStyleIdx="5" presStyleCnt="6"/>
      <dgm:spPr/>
    </dgm:pt>
  </dgm:ptLst>
  <dgm:cxnLst>
    <dgm:cxn modelId="{9757D304-211E-4853-A85F-0294AC07D5DC}" type="presOf" srcId="{9F0897C6-10A8-4C61-B150-E9C811BCE2F1}" destId="{7EBCCADF-8BBD-47E1-82CD-9C548EE1680B}" srcOrd="0" destOrd="0" presId="urn:microsoft.com/office/officeart/2005/8/layout/cycle2"/>
    <dgm:cxn modelId="{71DE3416-8412-4FEA-BA0F-CC4490FEBECF}" type="presOf" srcId="{D3517A89-8856-4B6F-898D-318E2EE0FA48}" destId="{FF2B059B-6159-4915-B2EE-2947DFC4C5B0}" srcOrd="1" destOrd="0" presId="urn:microsoft.com/office/officeart/2005/8/layout/cycle2"/>
    <dgm:cxn modelId="{8D6EAB1E-C5AA-4854-B1C3-AFAED62A83E5}" srcId="{A810F982-B794-422B-B049-DA04ED097E05}" destId="{E09BF9EF-37AD-47A9-9B2F-89ECFA9D58A6}" srcOrd="0" destOrd="0" parTransId="{EE4FE6C0-4AAA-47E7-BB85-DE0271BEF6A1}" sibTransId="{5BA0F38E-187E-4726-ABED-B9F9DF582913}"/>
    <dgm:cxn modelId="{48788524-4648-4C42-8D15-F16DFE1BCDBE}" type="presOf" srcId="{E8D1C604-F237-4BA6-93B7-D9433415EAE5}" destId="{31EF035E-93D6-472B-89F7-E4DFB36E12EB}" srcOrd="1" destOrd="0" presId="urn:microsoft.com/office/officeart/2005/8/layout/cycle2"/>
    <dgm:cxn modelId="{3EB8EF37-EF6B-4374-87F4-4DD638EA2C7F}" type="presOf" srcId="{0A12B227-C746-4BAD-99FC-5AAF2E020CA1}" destId="{C1AA0A5E-440D-4A4E-9B50-7363CD3553C9}" srcOrd="0" destOrd="0" presId="urn:microsoft.com/office/officeart/2005/8/layout/cycle2"/>
    <dgm:cxn modelId="{D08B3D49-985A-4900-93DE-3B0695B3EA8E}" type="presOf" srcId="{5BA0F38E-187E-4726-ABED-B9F9DF582913}" destId="{E34878EF-88BC-43CF-B167-C71A1DE9E332}" srcOrd="0" destOrd="0" presId="urn:microsoft.com/office/officeart/2005/8/layout/cycle2"/>
    <dgm:cxn modelId="{CA325D72-E75B-40A1-8D57-EAB547D1E267}" type="presOf" srcId="{6D3CCE90-9792-43B4-AE86-1B77C6224D5B}" destId="{10A581FE-5663-44C4-9AF1-8A412D6483EB}" srcOrd="0" destOrd="0" presId="urn:microsoft.com/office/officeart/2005/8/layout/cycle2"/>
    <dgm:cxn modelId="{3692E279-529D-4AA8-B8D9-D882FEF7A976}" srcId="{A810F982-B794-422B-B049-DA04ED097E05}" destId="{0A12B227-C746-4BAD-99FC-5AAF2E020CA1}" srcOrd="5" destOrd="0" parTransId="{A95469A7-8A77-4A8B-B69D-D1470407297B}" sibTransId="{74F8E2DB-0B42-4B54-BEB4-DEC87988B7B8}"/>
    <dgm:cxn modelId="{7DE3CC7A-45CF-4021-972B-E0BE51026FB7}" srcId="{A810F982-B794-422B-B049-DA04ED097E05}" destId="{EBA23F8A-63AA-436A-94D4-36E2C127105C}" srcOrd="1" destOrd="0" parTransId="{CBC7322B-8961-40FA-BAC7-77705CBB3B3C}" sibTransId="{D3517A89-8856-4B6F-898D-318E2EE0FA48}"/>
    <dgm:cxn modelId="{1EEA2D8C-4BDF-492A-97A9-6613736DEBBF}" srcId="{A810F982-B794-422B-B049-DA04ED097E05}" destId="{09A09577-3AD7-43C0-A150-E8CDFE371C64}" srcOrd="2" destOrd="0" parTransId="{2C172E0A-785E-41DA-AA4C-68D9124FFDC3}" sibTransId="{E8D1C604-F237-4BA6-93B7-D9433415EAE5}"/>
    <dgm:cxn modelId="{3C435E8C-22ED-40DF-B8B0-472E683D67B4}" type="presOf" srcId="{74F8E2DB-0B42-4B54-BEB4-DEC87988B7B8}" destId="{91DA7296-BF7E-4A47-B6BB-6DF433AB5925}" srcOrd="1" destOrd="0" presId="urn:microsoft.com/office/officeart/2005/8/layout/cycle2"/>
    <dgm:cxn modelId="{3829108E-4631-4D08-B219-5B4508A552D2}" type="presOf" srcId="{E8D1C604-F237-4BA6-93B7-D9433415EAE5}" destId="{F6FA75C6-BDA3-4E4D-BC6B-E5819EC3D7E5}" srcOrd="0" destOrd="0" presId="urn:microsoft.com/office/officeart/2005/8/layout/cycle2"/>
    <dgm:cxn modelId="{421C57A6-5343-447A-9A8B-B99E9780312F}" srcId="{A810F982-B794-422B-B049-DA04ED097E05}" destId="{6D3CCE90-9792-43B4-AE86-1B77C6224D5B}" srcOrd="4" destOrd="0" parTransId="{A8FFE12D-70E5-4777-82AF-07F37CF345B5}" sibTransId="{8CB313F7-6936-4FF8-9BF5-1749D00E12E2}"/>
    <dgm:cxn modelId="{C83152A7-0DC1-477E-BCD9-59501B9A0CC7}" type="presOf" srcId="{E09BF9EF-37AD-47A9-9B2F-89ECFA9D58A6}" destId="{FB53104A-9A6F-4BF8-9EED-E6D8BBFB67AC}" srcOrd="0" destOrd="0" presId="urn:microsoft.com/office/officeart/2005/8/layout/cycle2"/>
    <dgm:cxn modelId="{586BE7A9-FA8E-4B52-86E4-5BC3E37E3D5A}" srcId="{A810F982-B794-422B-B049-DA04ED097E05}" destId="{9F0897C6-10A8-4C61-B150-E9C811BCE2F1}" srcOrd="3" destOrd="0" parTransId="{ADE9F8DA-7EAA-41F8-800E-AAB913D9C9C5}" sibTransId="{4903E81A-9466-42E9-81CC-BD9D96220791}"/>
    <dgm:cxn modelId="{C9D005AD-3B8E-4198-B8DF-868E0C1EE6A6}" type="presOf" srcId="{EBA23F8A-63AA-436A-94D4-36E2C127105C}" destId="{206C2025-1C08-4AC7-A97C-299B88340991}" srcOrd="0" destOrd="0" presId="urn:microsoft.com/office/officeart/2005/8/layout/cycle2"/>
    <dgm:cxn modelId="{96AA35AD-657E-4A3E-902E-6D16437D3757}" type="presOf" srcId="{8CB313F7-6936-4FF8-9BF5-1749D00E12E2}" destId="{6CD5EA4B-2D28-464F-80A6-13DDCDA70B06}" srcOrd="0" destOrd="0" presId="urn:microsoft.com/office/officeart/2005/8/layout/cycle2"/>
    <dgm:cxn modelId="{2704AFB2-F032-422D-9F60-34D7C38A21A2}" type="presOf" srcId="{5BA0F38E-187E-4726-ABED-B9F9DF582913}" destId="{42D32788-011D-4368-BA44-BBD4767A8926}" srcOrd="1" destOrd="0" presId="urn:microsoft.com/office/officeart/2005/8/layout/cycle2"/>
    <dgm:cxn modelId="{A68CEEB7-8697-478F-8A1C-6AF38D0A1C69}" type="presOf" srcId="{D3517A89-8856-4B6F-898D-318E2EE0FA48}" destId="{A36CF7E5-3789-4CA7-BDAD-1A184D2E8EBA}" srcOrd="0" destOrd="0" presId="urn:microsoft.com/office/officeart/2005/8/layout/cycle2"/>
    <dgm:cxn modelId="{7391FFCB-7C39-4CC2-9BED-1FE4A0E7CBCB}" type="presOf" srcId="{4903E81A-9466-42E9-81CC-BD9D96220791}" destId="{000CB279-453D-4E1D-B453-B081103689ED}" srcOrd="1" destOrd="0" presId="urn:microsoft.com/office/officeart/2005/8/layout/cycle2"/>
    <dgm:cxn modelId="{ADE49ACD-A281-4970-A0F3-89C295711A24}" type="presOf" srcId="{74F8E2DB-0B42-4B54-BEB4-DEC87988B7B8}" destId="{88B90DB7-E906-43A8-80C6-B313FEDD4679}" srcOrd="0" destOrd="0" presId="urn:microsoft.com/office/officeart/2005/8/layout/cycle2"/>
    <dgm:cxn modelId="{185557E5-DB1E-4912-AE5F-6240BC953E4A}" type="presOf" srcId="{8CB313F7-6936-4FF8-9BF5-1749D00E12E2}" destId="{5A8E9313-981F-4535-B9AE-3A2CB4E97027}" srcOrd="1" destOrd="0" presId="urn:microsoft.com/office/officeart/2005/8/layout/cycle2"/>
    <dgm:cxn modelId="{8F718EEF-9B40-463C-8E28-C93C39265DA6}" type="presOf" srcId="{09A09577-3AD7-43C0-A150-E8CDFE371C64}" destId="{95310B5E-A74E-48BA-8F01-957ED2A4EF6D}" srcOrd="0" destOrd="0" presId="urn:microsoft.com/office/officeart/2005/8/layout/cycle2"/>
    <dgm:cxn modelId="{E45911FA-872C-4AF9-A441-4A529674C50C}" type="presOf" srcId="{4903E81A-9466-42E9-81CC-BD9D96220791}" destId="{41856D6B-582A-4298-853F-C6B0822230EB}" srcOrd="0" destOrd="0" presId="urn:microsoft.com/office/officeart/2005/8/layout/cycle2"/>
    <dgm:cxn modelId="{E2219AFE-4C1B-479A-ADAD-3E5DF3F98A63}" type="presOf" srcId="{A810F982-B794-422B-B049-DA04ED097E05}" destId="{1654269F-F4E0-4F10-BB69-D3D78304A2B1}" srcOrd="0" destOrd="0" presId="urn:microsoft.com/office/officeart/2005/8/layout/cycle2"/>
    <dgm:cxn modelId="{61F7567B-E70B-4684-AAEA-F38D17133DE2}" type="presParOf" srcId="{1654269F-F4E0-4F10-BB69-D3D78304A2B1}" destId="{FB53104A-9A6F-4BF8-9EED-E6D8BBFB67AC}" srcOrd="0" destOrd="0" presId="urn:microsoft.com/office/officeart/2005/8/layout/cycle2"/>
    <dgm:cxn modelId="{C40122D9-309E-410C-993B-D25E2F4414BD}" type="presParOf" srcId="{1654269F-F4E0-4F10-BB69-D3D78304A2B1}" destId="{E34878EF-88BC-43CF-B167-C71A1DE9E332}" srcOrd="1" destOrd="0" presId="urn:microsoft.com/office/officeart/2005/8/layout/cycle2"/>
    <dgm:cxn modelId="{39120257-4330-4E49-940E-9F7A6641D137}" type="presParOf" srcId="{E34878EF-88BC-43CF-B167-C71A1DE9E332}" destId="{42D32788-011D-4368-BA44-BBD4767A8926}" srcOrd="0" destOrd="0" presId="urn:microsoft.com/office/officeart/2005/8/layout/cycle2"/>
    <dgm:cxn modelId="{5D61CFF0-DB84-4F4B-96A4-618456D2D085}" type="presParOf" srcId="{1654269F-F4E0-4F10-BB69-D3D78304A2B1}" destId="{206C2025-1C08-4AC7-A97C-299B88340991}" srcOrd="2" destOrd="0" presId="urn:microsoft.com/office/officeart/2005/8/layout/cycle2"/>
    <dgm:cxn modelId="{4A85C78E-087E-428E-8A22-30734599E914}" type="presParOf" srcId="{1654269F-F4E0-4F10-BB69-D3D78304A2B1}" destId="{A36CF7E5-3789-4CA7-BDAD-1A184D2E8EBA}" srcOrd="3" destOrd="0" presId="urn:microsoft.com/office/officeart/2005/8/layout/cycle2"/>
    <dgm:cxn modelId="{16C4CAF3-DDA8-4013-AD25-C1A8EDF96B15}" type="presParOf" srcId="{A36CF7E5-3789-4CA7-BDAD-1A184D2E8EBA}" destId="{FF2B059B-6159-4915-B2EE-2947DFC4C5B0}" srcOrd="0" destOrd="0" presId="urn:microsoft.com/office/officeart/2005/8/layout/cycle2"/>
    <dgm:cxn modelId="{53D90F32-827C-4807-930A-245543185B99}" type="presParOf" srcId="{1654269F-F4E0-4F10-BB69-D3D78304A2B1}" destId="{95310B5E-A74E-48BA-8F01-957ED2A4EF6D}" srcOrd="4" destOrd="0" presId="urn:microsoft.com/office/officeart/2005/8/layout/cycle2"/>
    <dgm:cxn modelId="{7F1D63A9-3531-4ABC-8EC5-1AF8019C7AE0}" type="presParOf" srcId="{1654269F-F4E0-4F10-BB69-D3D78304A2B1}" destId="{F6FA75C6-BDA3-4E4D-BC6B-E5819EC3D7E5}" srcOrd="5" destOrd="0" presId="urn:microsoft.com/office/officeart/2005/8/layout/cycle2"/>
    <dgm:cxn modelId="{E90CA500-1443-4992-8322-99D30D08A0BD}" type="presParOf" srcId="{F6FA75C6-BDA3-4E4D-BC6B-E5819EC3D7E5}" destId="{31EF035E-93D6-472B-89F7-E4DFB36E12EB}" srcOrd="0" destOrd="0" presId="urn:microsoft.com/office/officeart/2005/8/layout/cycle2"/>
    <dgm:cxn modelId="{633E1BA6-E8A4-41DD-A67D-0DED79D8735E}" type="presParOf" srcId="{1654269F-F4E0-4F10-BB69-D3D78304A2B1}" destId="{7EBCCADF-8BBD-47E1-82CD-9C548EE1680B}" srcOrd="6" destOrd="0" presId="urn:microsoft.com/office/officeart/2005/8/layout/cycle2"/>
    <dgm:cxn modelId="{84A673E3-FA49-442A-9EFD-7E9BCD05A353}" type="presParOf" srcId="{1654269F-F4E0-4F10-BB69-D3D78304A2B1}" destId="{41856D6B-582A-4298-853F-C6B0822230EB}" srcOrd="7" destOrd="0" presId="urn:microsoft.com/office/officeart/2005/8/layout/cycle2"/>
    <dgm:cxn modelId="{D0F55031-31F9-4ADD-980D-DED2B5CFB1C7}" type="presParOf" srcId="{41856D6B-582A-4298-853F-C6B0822230EB}" destId="{000CB279-453D-4E1D-B453-B081103689ED}" srcOrd="0" destOrd="0" presId="urn:microsoft.com/office/officeart/2005/8/layout/cycle2"/>
    <dgm:cxn modelId="{6D34A0B9-1F41-4018-96C5-6A4DE8A5174E}" type="presParOf" srcId="{1654269F-F4E0-4F10-BB69-D3D78304A2B1}" destId="{10A581FE-5663-44C4-9AF1-8A412D6483EB}" srcOrd="8" destOrd="0" presId="urn:microsoft.com/office/officeart/2005/8/layout/cycle2"/>
    <dgm:cxn modelId="{0D3BD66F-F967-44BA-A413-D1585F2CE3C0}" type="presParOf" srcId="{1654269F-F4E0-4F10-BB69-D3D78304A2B1}" destId="{6CD5EA4B-2D28-464F-80A6-13DDCDA70B06}" srcOrd="9" destOrd="0" presId="urn:microsoft.com/office/officeart/2005/8/layout/cycle2"/>
    <dgm:cxn modelId="{C41CA617-0226-415A-B0F8-0824448D1191}" type="presParOf" srcId="{6CD5EA4B-2D28-464F-80A6-13DDCDA70B06}" destId="{5A8E9313-981F-4535-B9AE-3A2CB4E97027}" srcOrd="0" destOrd="0" presId="urn:microsoft.com/office/officeart/2005/8/layout/cycle2"/>
    <dgm:cxn modelId="{7C026A00-A605-4297-ABDE-B52FEFAE54F2}" type="presParOf" srcId="{1654269F-F4E0-4F10-BB69-D3D78304A2B1}" destId="{C1AA0A5E-440D-4A4E-9B50-7363CD3553C9}" srcOrd="10" destOrd="0" presId="urn:microsoft.com/office/officeart/2005/8/layout/cycle2"/>
    <dgm:cxn modelId="{C9E4CB64-6850-4911-9240-6E597D5ED959}" type="presParOf" srcId="{1654269F-F4E0-4F10-BB69-D3D78304A2B1}" destId="{88B90DB7-E906-43A8-80C6-B313FEDD4679}" srcOrd="11" destOrd="0" presId="urn:microsoft.com/office/officeart/2005/8/layout/cycle2"/>
    <dgm:cxn modelId="{F9227243-60FC-4570-AEB2-9000F5EED42C}" type="presParOf" srcId="{88B90DB7-E906-43A8-80C6-B313FEDD4679}" destId="{91DA7296-BF7E-4A47-B6BB-6DF433AB592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10F982-B794-422B-B049-DA04ED097E05}" type="doc">
      <dgm:prSet loTypeId="urn:microsoft.com/office/officeart/2005/8/layout/cycle2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09BF9EF-37AD-47A9-9B2F-89ECFA9D58A6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400" b="0" kern="120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gm:t>
    </dgm:pt>
    <dgm:pt modelId="{EE4FE6C0-4AAA-47E7-BB85-DE0271BEF6A1}" type="parTrans" cxnId="{8D6EAB1E-C5AA-4854-B1C3-AFAED62A83E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BA0F38E-187E-4726-ABED-B9F9DF582913}" type="sibTrans" cxnId="{8D6EAB1E-C5AA-4854-B1C3-AFAED62A83E5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BA23F8A-63AA-436A-94D4-36E2C127105C}">
      <dgm:prSet phldrT="[Text]"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Processa-mento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</a:t>
          </a:r>
        </a:p>
      </dgm:t>
    </dgm:pt>
    <dgm:pt modelId="{CBC7322B-8961-40FA-BAC7-77705CBB3B3C}" type="parTrans" cxnId="{7DE3CC7A-45CF-4021-972B-E0BE51026FB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517A89-8856-4B6F-898D-318E2EE0FA48}" type="sibTrans" cxnId="{7DE3CC7A-45CF-4021-972B-E0BE51026FB7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9A09577-3AD7-43C0-A150-E8CDFE371C64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e Exploração dos Dados</a:t>
          </a:r>
        </a:p>
      </dgm:t>
    </dgm:pt>
    <dgm:pt modelId="{2C172E0A-785E-41DA-AA4C-68D9124FFDC3}" type="par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8D1C604-F237-4BA6-93B7-D9433415EAE5}" type="sibTrans" cxnId="{1EEA2D8C-4BDF-492A-97A9-6613736DEBB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F0897C6-10A8-4C61-B150-E9C811BCE2F1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gm:t>
    </dgm:pt>
    <dgm:pt modelId="{ADE9F8DA-7EAA-41F8-800E-AAB913D9C9C5}" type="par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03E81A-9466-42E9-81CC-BD9D96220791}" type="sibTrans" cxnId="{586BE7A9-FA8E-4B52-86E4-5BC3E37E3D5A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D3CCE90-9792-43B4-AE86-1B77C6224D5B}">
      <dgm:prSet phldrT="[Text]"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gm:t>
    </dgm:pt>
    <dgm:pt modelId="{A8FFE12D-70E5-4777-82AF-07F37CF345B5}" type="par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B313F7-6936-4FF8-9BF5-1749D00E12E2}" type="sibTrans" cxnId="{421C57A6-5343-447A-9A8B-B99E9780312F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12B227-C746-4BAD-99FC-5AAF2E020CA1}">
      <dgm:prSet/>
      <dgm:spPr/>
      <dgm:t>
        <a:bodyPr/>
        <a:lstStyle/>
        <a:p>
          <a:r>
            <a:rPr lang="pt-B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gm:t>
    </dgm:pt>
    <dgm:pt modelId="{A95469A7-8A77-4A8B-B69D-D1470407297B}" type="par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4F8E2DB-0B42-4B54-BEB4-DEC87988B7B8}" type="sibTrans" cxnId="{3692E279-529D-4AA8-B8D9-D882FEF7A9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654269F-F4E0-4F10-BB69-D3D78304A2B1}" type="pres">
      <dgm:prSet presAssocID="{A810F982-B794-422B-B049-DA04ED097E05}" presName="cycle" presStyleCnt="0">
        <dgm:presLayoutVars>
          <dgm:dir/>
          <dgm:resizeHandles val="exact"/>
        </dgm:presLayoutVars>
      </dgm:prSet>
      <dgm:spPr/>
    </dgm:pt>
    <dgm:pt modelId="{FB53104A-9A6F-4BF8-9EED-E6D8BBFB67AC}" type="pres">
      <dgm:prSet presAssocID="{E09BF9EF-37AD-47A9-9B2F-89ECFA9D58A6}" presName="node" presStyleLbl="node1" presStyleIdx="0" presStyleCnt="6" custRadScaleRad="99862" custRadScaleInc="-5105">
        <dgm:presLayoutVars>
          <dgm:bulletEnabled val="1"/>
        </dgm:presLayoutVars>
      </dgm:prSet>
      <dgm:spPr/>
    </dgm:pt>
    <dgm:pt modelId="{E34878EF-88BC-43CF-B167-C71A1DE9E332}" type="pres">
      <dgm:prSet presAssocID="{5BA0F38E-187E-4726-ABED-B9F9DF582913}" presName="sibTrans" presStyleLbl="sibTrans2D1" presStyleIdx="0" presStyleCnt="6"/>
      <dgm:spPr/>
    </dgm:pt>
    <dgm:pt modelId="{42D32788-011D-4368-BA44-BBD4767A8926}" type="pres">
      <dgm:prSet presAssocID="{5BA0F38E-187E-4726-ABED-B9F9DF582913}" presName="connectorText" presStyleLbl="sibTrans2D1" presStyleIdx="0" presStyleCnt="6"/>
      <dgm:spPr/>
    </dgm:pt>
    <dgm:pt modelId="{206C2025-1C08-4AC7-A97C-299B88340991}" type="pres">
      <dgm:prSet presAssocID="{EBA23F8A-63AA-436A-94D4-36E2C127105C}" presName="node" presStyleLbl="node1" presStyleIdx="1" presStyleCnt="6">
        <dgm:presLayoutVars>
          <dgm:bulletEnabled val="1"/>
        </dgm:presLayoutVars>
      </dgm:prSet>
      <dgm:spPr/>
    </dgm:pt>
    <dgm:pt modelId="{A36CF7E5-3789-4CA7-BDAD-1A184D2E8EBA}" type="pres">
      <dgm:prSet presAssocID="{D3517A89-8856-4B6F-898D-318E2EE0FA48}" presName="sibTrans" presStyleLbl="sibTrans2D1" presStyleIdx="1" presStyleCnt="6"/>
      <dgm:spPr/>
    </dgm:pt>
    <dgm:pt modelId="{FF2B059B-6159-4915-B2EE-2947DFC4C5B0}" type="pres">
      <dgm:prSet presAssocID="{D3517A89-8856-4B6F-898D-318E2EE0FA48}" presName="connectorText" presStyleLbl="sibTrans2D1" presStyleIdx="1" presStyleCnt="6"/>
      <dgm:spPr/>
    </dgm:pt>
    <dgm:pt modelId="{95310B5E-A74E-48BA-8F01-957ED2A4EF6D}" type="pres">
      <dgm:prSet presAssocID="{09A09577-3AD7-43C0-A150-E8CDFE371C64}" presName="node" presStyleLbl="node1" presStyleIdx="2" presStyleCnt="6">
        <dgm:presLayoutVars>
          <dgm:bulletEnabled val="1"/>
        </dgm:presLayoutVars>
      </dgm:prSet>
      <dgm:spPr/>
    </dgm:pt>
    <dgm:pt modelId="{F6FA75C6-BDA3-4E4D-BC6B-E5819EC3D7E5}" type="pres">
      <dgm:prSet presAssocID="{E8D1C604-F237-4BA6-93B7-D9433415EAE5}" presName="sibTrans" presStyleLbl="sibTrans2D1" presStyleIdx="2" presStyleCnt="6"/>
      <dgm:spPr/>
    </dgm:pt>
    <dgm:pt modelId="{31EF035E-93D6-472B-89F7-E4DFB36E12EB}" type="pres">
      <dgm:prSet presAssocID="{E8D1C604-F237-4BA6-93B7-D9433415EAE5}" presName="connectorText" presStyleLbl="sibTrans2D1" presStyleIdx="2" presStyleCnt="6"/>
      <dgm:spPr/>
    </dgm:pt>
    <dgm:pt modelId="{7EBCCADF-8BBD-47E1-82CD-9C548EE1680B}" type="pres">
      <dgm:prSet presAssocID="{9F0897C6-10A8-4C61-B150-E9C811BCE2F1}" presName="node" presStyleLbl="node1" presStyleIdx="3" presStyleCnt="6">
        <dgm:presLayoutVars>
          <dgm:bulletEnabled val="1"/>
        </dgm:presLayoutVars>
      </dgm:prSet>
      <dgm:spPr/>
    </dgm:pt>
    <dgm:pt modelId="{41856D6B-582A-4298-853F-C6B0822230EB}" type="pres">
      <dgm:prSet presAssocID="{4903E81A-9466-42E9-81CC-BD9D96220791}" presName="sibTrans" presStyleLbl="sibTrans2D1" presStyleIdx="3" presStyleCnt="6"/>
      <dgm:spPr/>
    </dgm:pt>
    <dgm:pt modelId="{000CB279-453D-4E1D-B453-B081103689ED}" type="pres">
      <dgm:prSet presAssocID="{4903E81A-9466-42E9-81CC-BD9D96220791}" presName="connectorText" presStyleLbl="sibTrans2D1" presStyleIdx="3" presStyleCnt="6"/>
      <dgm:spPr/>
    </dgm:pt>
    <dgm:pt modelId="{10A581FE-5663-44C4-9AF1-8A412D6483EB}" type="pres">
      <dgm:prSet presAssocID="{6D3CCE90-9792-43B4-AE86-1B77C6224D5B}" presName="node" presStyleLbl="node1" presStyleIdx="4" presStyleCnt="6">
        <dgm:presLayoutVars>
          <dgm:bulletEnabled val="1"/>
        </dgm:presLayoutVars>
      </dgm:prSet>
      <dgm:spPr/>
    </dgm:pt>
    <dgm:pt modelId="{6CD5EA4B-2D28-464F-80A6-13DDCDA70B06}" type="pres">
      <dgm:prSet presAssocID="{8CB313F7-6936-4FF8-9BF5-1749D00E12E2}" presName="sibTrans" presStyleLbl="sibTrans2D1" presStyleIdx="4" presStyleCnt="6"/>
      <dgm:spPr/>
    </dgm:pt>
    <dgm:pt modelId="{5A8E9313-981F-4535-B9AE-3A2CB4E97027}" type="pres">
      <dgm:prSet presAssocID="{8CB313F7-6936-4FF8-9BF5-1749D00E12E2}" presName="connectorText" presStyleLbl="sibTrans2D1" presStyleIdx="4" presStyleCnt="6"/>
      <dgm:spPr/>
    </dgm:pt>
    <dgm:pt modelId="{C1AA0A5E-440D-4A4E-9B50-7363CD3553C9}" type="pres">
      <dgm:prSet presAssocID="{0A12B227-C746-4BAD-99FC-5AAF2E020CA1}" presName="node" presStyleLbl="node1" presStyleIdx="5" presStyleCnt="6">
        <dgm:presLayoutVars>
          <dgm:bulletEnabled val="1"/>
        </dgm:presLayoutVars>
      </dgm:prSet>
      <dgm:spPr/>
    </dgm:pt>
    <dgm:pt modelId="{88B90DB7-E906-43A8-80C6-B313FEDD4679}" type="pres">
      <dgm:prSet presAssocID="{74F8E2DB-0B42-4B54-BEB4-DEC87988B7B8}" presName="sibTrans" presStyleLbl="sibTrans2D1" presStyleIdx="5" presStyleCnt="6"/>
      <dgm:spPr/>
    </dgm:pt>
    <dgm:pt modelId="{91DA7296-BF7E-4A47-B6BB-6DF433AB5925}" type="pres">
      <dgm:prSet presAssocID="{74F8E2DB-0B42-4B54-BEB4-DEC87988B7B8}" presName="connectorText" presStyleLbl="sibTrans2D1" presStyleIdx="5" presStyleCnt="6"/>
      <dgm:spPr/>
    </dgm:pt>
  </dgm:ptLst>
  <dgm:cxnLst>
    <dgm:cxn modelId="{9757D304-211E-4853-A85F-0294AC07D5DC}" type="presOf" srcId="{9F0897C6-10A8-4C61-B150-E9C811BCE2F1}" destId="{7EBCCADF-8BBD-47E1-82CD-9C548EE1680B}" srcOrd="0" destOrd="0" presId="urn:microsoft.com/office/officeart/2005/8/layout/cycle2"/>
    <dgm:cxn modelId="{71DE3416-8412-4FEA-BA0F-CC4490FEBECF}" type="presOf" srcId="{D3517A89-8856-4B6F-898D-318E2EE0FA48}" destId="{FF2B059B-6159-4915-B2EE-2947DFC4C5B0}" srcOrd="1" destOrd="0" presId="urn:microsoft.com/office/officeart/2005/8/layout/cycle2"/>
    <dgm:cxn modelId="{8D6EAB1E-C5AA-4854-B1C3-AFAED62A83E5}" srcId="{A810F982-B794-422B-B049-DA04ED097E05}" destId="{E09BF9EF-37AD-47A9-9B2F-89ECFA9D58A6}" srcOrd="0" destOrd="0" parTransId="{EE4FE6C0-4AAA-47E7-BB85-DE0271BEF6A1}" sibTransId="{5BA0F38E-187E-4726-ABED-B9F9DF582913}"/>
    <dgm:cxn modelId="{48788524-4648-4C42-8D15-F16DFE1BCDBE}" type="presOf" srcId="{E8D1C604-F237-4BA6-93B7-D9433415EAE5}" destId="{31EF035E-93D6-472B-89F7-E4DFB36E12EB}" srcOrd="1" destOrd="0" presId="urn:microsoft.com/office/officeart/2005/8/layout/cycle2"/>
    <dgm:cxn modelId="{3EB8EF37-EF6B-4374-87F4-4DD638EA2C7F}" type="presOf" srcId="{0A12B227-C746-4BAD-99FC-5AAF2E020CA1}" destId="{C1AA0A5E-440D-4A4E-9B50-7363CD3553C9}" srcOrd="0" destOrd="0" presId="urn:microsoft.com/office/officeart/2005/8/layout/cycle2"/>
    <dgm:cxn modelId="{D08B3D49-985A-4900-93DE-3B0695B3EA8E}" type="presOf" srcId="{5BA0F38E-187E-4726-ABED-B9F9DF582913}" destId="{E34878EF-88BC-43CF-B167-C71A1DE9E332}" srcOrd="0" destOrd="0" presId="urn:microsoft.com/office/officeart/2005/8/layout/cycle2"/>
    <dgm:cxn modelId="{CA325D72-E75B-40A1-8D57-EAB547D1E267}" type="presOf" srcId="{6D3CCE90-9792-43B4-AE86-1B77C6224D5B}" destId="{10A581FE-5663-44C4-9AF1-8A412D6483EB}" srcOrd="0" destOrd="0" presId="urn:microsoft.com/office/officeart/2005/8/layout/cycle2"/>
    <dgm:cxn modelId="{3692E279-529D-4AA8-B8D9-D882FEF7A976}" srcId="{A810F982-B794-422B-B049-DA04ED097E05}" destId="{0A12B227-C746-4BAD-99FC-5AAF2E020CA1}" srcOrd="5" destOrd="0" parTransId="{A95469A7-8A77-4A8B-B69D-D1470407297B}" sibTransId="{74F8E2DB-0B42-4B54-BEB4-DEC87988B7B8}"/>
    <dgm:cxn modelId="{7DE3CC7A-45CF-4021-972B-E0BE51026FB7}" srcId="{A810F982-B794-422B-B049-DA04ED097E05}" destId="{EBA23F8A-63AA-436A-94D4-36E2C127105C}" srcOrd="1" destOrd="0" parTransId="{CBC7322B-8961-40FA-BAC7-77705CBB3B3C}" sibTransId="{D3517A89-8856-4B6F-898D-318E2EE0FA48}"/>
    <dgm:cxn modelId="{1EEA2D8C-4BDF-492A-97A9-6613736DEBBF}" srcId="{A810F982-B794-422B-B049-DA04ED097E05}" destId="{09A09577-3AD7-43C0-A150-E8CDFE371C64}" srcOrd="2" destOrd="0" parTransId="{2C172E0A-785E-41DA-AA4C-68D9124FFDC3}" sibTransId="{E8D1C604-F237-4BA6-93B7-D9433415EAE5}"/>
    <dgm:cxn modelId="{3C435E8C-22ED-40DF-B8B0-472E683D67B4}" type="presOf" srcId="{74F8E2DB-0B42-4B54-BEB4-DEC87988B7B8}" destId="{91DA7296-BF7E-4A47-B6BB-6DF433AB5925}" srcOrd="1" destOrd="0" presId="urn:microsoft.com/office/officeart/2005/8/layout/cycle2"/>
    <dgm:cxn modelId="{3829108E-4631-4D08-B219-5B4508A552D2}" type="presOf" srcId="{E8D1C604-F237-4BA6-93B7-D9433415EAE5}" destId="{F6FA75C6-BDA3-4E4D-BC6B-E5819EC3D7E5}" srcOrd="0" destOrd="0" presId="urn:microsoft.com/office/officeart/2005/8/layout/cycle2"/>
    <dgm:cxn modelId="{421C57A6-5343-447A-9A8B-B99E9780312F}" srcId="{A810F982-B794-422B-B049-DA04ED097E05}" destId="{6D3CCE90-9792-43B4-AE86-1B77C6224D5B}" srcOrd="4" destOrd="0" parTransId="{A8FFE12D-70E5-4777-82AF-07F37CF345B5}" sibTransId="{8CB313F7-6936-4FF8-9BF5-1749D00E12E2}"/>
    <dgm:cxn modelId="{C83152A7-0DC1-477E-BCD9-59501B9A0CC7}" type="presOf" srcId="{E09BF9EF-37AD-47A9-9B2F-89ECFA9D58A6}" destId="{FB53104A-9A6F-4BF8-9EED-E6D8BBFB67AC}" srcOrd="0" destOrd="0" presId="urn:microsoft.com/office/officeart/2005/8/layout/cycle2"/>
    <dgm:cxn modelId="{586BE7A9-FA8E-4B52-86E4-5BC3E37E3D5A}" srcId="{A810F982-B794-422B-B049-DA04ED097E05}" destId="{9F0897C6-10A8-4C61-B150-E9C811BCE2F1}" srcOrd="3" destOrd="0" parTransId="{ADE9F8DA-7EAA-41F8-800E-AAB913D9C9C5}" sibTransId="{4903E81A-9466-42E9-81CC-BD9D96220791}"/>
    <dgm:cxn modelId="{C9D005AD-3B8E-4198-B8DF-868E0C1EE6A6}" type="presOf" srcId="{EBA23F8A-63AA-436A-94D4-36E2C127105C}" destId="{206C2025-1C08-4AC7-A97C-299B88340991}" srcOrd="0" destOrd="0" presId="urn:microsoft.com/office/officeart/2005/8/layout/cycle2"/>
    <dgm:cxn modelId="{96AA35AD-657E-4A3E-902E-6D16437D3757}" type="presOf" srcId="{8CB313F7-6936-4FF8-9BF5-1749D00E12E2}" destId="{6CD5EA4B-2D28-464F-80A6-13DDCDA70B06}" srcOrd="0" destOrd="0" presId="urn:microsoft.com/office/officeart/2005/8/layout/cycle2"/>
    <dgm:cxn modelId="{2704AFB2-F032-422D-9F60-34D7C38A21A2}" type="presOf" srcId="{5BA0F38E-187E-4726-ABED-B9F9DF582913}" destId="{42D32788-011D-4368-BA44-BBD4767A8926}" srcOrd="1" destOrd="0" presId="urn:microsoft.com/office/officeart/2005/8/layout/cycle2"/>
    <dgm:cxn modelId="{A68CEEB7-8697-478F-8A1C-6AF38D0A1C69}" type="presOf" srcId="{D3517A89-8856-4B6F-898D-318E2EE0FA48}" destId="{A36CF7E5-3789-4CA7-BDAD-1A184D2E8EBA}" srcOrd="0" destOrd="0" presId="urn:microsoft.com/office/officeart/2005/8/layout/cycle2"/>
    <dgm:cxn modelId="{7391FFCB-7C39-4CC2-9BED-1FE4A0E7CBCB}" type="presOf" srcId="{4903E81A-9466-42E9-81CC-BD9D96220791}" destId="{000CB279-453D-4E1D-B453-B081103689ED}" srcOrd="1" destOrd="0" presId="urn:microsoft.com/office/officeart/2005/8/layout/cycle2"/>
    <dgm:cxn modelId="{ADE49ACD-A281-4970-A0F3-89C295711A24}" type="presOf" srcId="{74F8E2DB-0B42-4B54-BEB4-DEC87988B7B8}" destId="{88B90DB7-E906-43A8-80C6-B313FEDD4679}" srcOrd="0" destOrd="0" presId="urn:microsoft.com/office/officeart/2005/8/layout/cycle2"/>
    <dgm:cxn modelId="{185557E5-DB1E-4912-AE5F-6240BC953E4A}" type="presOf" srcId="{8CB313F7-6936-4FF8-9BF5-1749D00E12E2}" destId="{5A8E9313-981F-4535-B9AE-3A2CB4E97027}" srcOrd="1" destOrd="0" presId="urn:microsoft.com/office/officeart/2005/8/layout/cycle2"/>
    <dgm:cxn modelId="{8F718EEF-9B40-463C-8E28-C93C39265DA6}" type="presOf" srcId="{09A09577-3AD7-43C0-A150-E8CDFE371C64}" destId="{95310B5E-A74E-48BA-8F01-957ED2A4EF6D}" srcOrd="0" destOrd="0" presId="urn:microsoft.com/office/officeart/2005/8/layout/cycle2"/>
    <dgm:cxn modelId="{E45911FA-872C-4AF9-A441-4A529674C50C}" type="presOf" srcId="{4903E81A-9466-42E9-81CC-BD9D96220791}" destId="{41856D6B-582A-4298-853F-C6B0822230EB}" srcOrd="0" destOrd="0" presId="urn:microsoft.com/office/officeart/2005/8/layout/cycle2"/>
    <dgm:cxn modelId="{E2219AFE-4C1B-479A-ADAD-3E5DF3F98A63}" type="presOf" srcId="{A810F982-B794-422B-B049-DA04ED097E05}" destId="{1654269F-F4E0-4F10-BB69-D3D78304A2B1}" srcOrd="0" destOrd="0" presId="urn:microsoft.com/office/officeart/2005/8/layout/cycle2"/>
    <dgm:cxn modelId="{61F7567B-E70B-4684-AAEA-F38D17133DE2}" type="presParOf" srcId="{1654269F-F4E0-4F10-BB69-D3D78304A2B1}" destId="{FB53104A-9A6F-4BF8-9EED-E6D8BBFB67AC}" srcOrd="0" destOrd="0" presId="urn:microsoft.com/office/officeart/2005/8/layout/cycle2"/>
    <dgm:cxn modelId="{C40122D9-309E-410C-993B-D25E2F4414BD}" type="presParOf" srcId="{1654269F-F4E0-4F10-BB69-D3D78304A2B1}" destId="{E34878EF-88BC-43CF-B167-C71A1DE9E332}" srcOrd="1" destOrd="0" presId="urn:microsoft.com/office/officeart/2005/8/layout/cycle2"/>
    <dgm:cxn modelId="{39120257-4330-4E49-940E-9F7A6641D137}" type="presParOf" srcId="{E34878EF-88BC-43CF-B167-C71A1DE9E332}" destId="{42D32788-011D-4368-BA44-BBD4767A8926}" srcOrd="0" destOrd="0" presId="urn:microsoft.com/office/officeart/2005/8/layout/cycle2"/>
    <dgm:cxn modelId="{5D61CFF0-DB84-4F4B-96A4-618456D2D085}" type="presParOf" srcId="{1654269F-F4E0-4F10-BB69-D3D78304A2B1}" destId="{206C2025-1C08-4AC7-A97C-299B88340991}" srcOrd="2" destOrd="0" presId="urn:microsoft.com/office/officeart/2005/8/layout/cycle2"/>
    <dgm:cxn modelId="{4A85C78E-087E-428E-8A22-30734599E914}" type="presParOf" srcId="{1654269F-F4E0-4F10-BB69-D3D78304A2B1}" destId="{A36CF7E5-3789-4CA7-BDAD-1A184D2E8EBA}" srcOrd="3" destOrd="0" presId="urn:microsoft.com/office/officeart/2005/8/layout/cycle2"/>
    <dgm:cxn modelId="{16C4CAF3-DDA8-4013-AD25-C1A8EDF96B15}" type="presParOf" srcId="{A36CF7E5-3789-4CA7-BDAD-1A184D2E8EBA}" destId="{FF2B059B-6159-4915-B2EE-2947DFC4C5B0}" srcOrd="0" destOrd="0" presId="urn:microsoft.com/office/officeart/2005/8/layout/cycle2"/>
    <dgm:cxn modelId="{53D90F32-827C-4807-930A-245543185B99}" type="presParOf" srcId="{1654269F-F4E0-4F10-BB69-D3D78304A2B1}" destId="{95310B5E-A74E-48BA-8F01-957ED2A4EF6D}" srcOrd="4" destOrd="0" presId="urn:microsoft.com/office/officeart/2005/8/layout/cycle2"/>
    <dgm:cxn modelId="{7F1D63A9-3531-4ABC-8EC5-1AF8019C7AE0}" type="presParOf" srcId="{1654269F-F4E0-4F10-BB69-D3D78304A2B1}" destId="{F6FA75C6-BDA3-4E4D-BC6B-E5819EC3D7E5}" srcOrd="5" destOrd="0" presId="urn:microsoft.com/office/officeart/2005/8/layout/cycle2"/>
    <dgm:cxn modelId="{E90CA500-1443-4992-8322-99D30D08A0BD}" type="presParOf" srcId="{F6FA75C6-BDA3-4E4D-BC6B-E5819EC3D7E5}" destId="{31EF035E-93D6-472B-89F7-E4DFB36E12EB}" srcOrd="0" destOrd="0" presId="urn:microsoft.com/office/officeart/2005/8/layout/cycle2"/>
    <dgm:cxn modelId="{633E1BA6-E8A4-41DD-A67D-0DED79D8735E}" type="presParOf" srcId="{1654269F-F4E0-4F10-BB69-D3D78304A2B1}" destId="{7EBCCADF-8BBD-47E1-82CD-9C548EE1680B}" srcOrd="6" destOrd="0" presId="urn:microsoft.com/office/officeart/2005/8/layout/cycle2"/>
    <dgm:cxn modelId="{84A673E3-FA49-442A-9EFD-7E9BCD05A353}" type="presParOf" srcId="{1654269F-F4E0-4F10-BB69-D3D78304A2B1}" destId="{41856D6B-582A-4298-853F-C6B0822230EB}" srcOrd="7" destOrd="0" presId="urn:microsoft.com/office/officeart/2005/8/layout/cycle2"/>
    <dgm:cxn modelId="{D0F55031-31F9-4ADD-980D-DED2B5CFB1C7}" type="presParOf" srcId="{41856D6B-582A-4298-853F-C6B0822230EB}" destId="{000CB279-453D-4E1D-B453-B081103689ED}" srcOrd="0" destOrd="0" presId="urn:microsoft.com/office/officeart/2005/8/layout/cycle2"/>
    <dgm:cxn modelId="{6D34A0B9-1F41-4018-96C5-6A4DE8A5174E}" type="presParOf" srcId="{1654269F-F4E0-4F10-BB69-D3D78304A2B1}" destId="{10A581FE-5663-44C4-9AF1-8A412D6483EB}" srcOrd="8" destOrd="0" presId="urn:microsoft.com/office/officeart/2005/8/layout/cycle2"/>
    <dgm:cxn modelId="{0D3BD66F-F967-44BA-A413-D1585F2CE3C0}" type="presParOf" srcId="{1654269F-F4E0-4F10-BB69-D3D78304A2B1}" destId="{6CD5EA4B-2D28-464F-80A6-13DDCDA70B06}" srcOrd="9" destOrd="0" presId="urn:microsoft.com/office/officeart/2005/8/layout/cycle2"/>
    <dgm:cxn modelId="{C41CA617-0226-415A-B0F8-0824448D1191}" type="presParOf" srcId="{6CD5EA4B-2D28-464F-80A6-13DDCDA70B06}" destId="{5A8E9313-981F-4535-B9AE-3A2CB4E97027}" srcOrd="0" destOrd="0" presId="urn:microsoft.com/office/officeart/2005/8/layout/cycle2"/>
    <dgm:cxn modelId="{7C026A00-A605-4297-ABDE-B52FEFAE54F2}" type="presParOf" srcId="{1654269F-F4E0-4F10-BB69-D3D78304A2B1}" destId="{C1AA0A5E-440D-4A4E-9B50-7363CD3553C9}" srcOrd="10" destOrd="0" presId="urn:microsoft.com/office/officeart/2005/8/layout/cycle2"/>
    <dgm:cxn modelId="{C9E4CB64-6850-4911-9240-6E597D5ED959}" type="presParOf" srcId="{1654269F-F4E0-4F10-BB69-D3D78304A2B1}" destId="{88B90DB7-E906-43A8-80C6-B313FEDD4679}" srcOrd="11" destOrd="0" presId="urn:microsoft.com/office/officeart/2005/8/layout/cycle2"/>
    <dgm:cxn modelId="{F9227243-60FC-4570-AEB2-9000F5EED42C}" type="presParOf" srcId="{88B90DB7-E906-43A8-80C6-B313FEDD4679}" destId="{91DA7296-BF7E-4A47-B6BB-6DF433AB592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3104A-9A6F-4BF8-9EED-E6D8BBFB67AC}">
      <dsp:nvSpPr>
        <dsp:cNvPr id="0" name=""/>
        <dsp:cNvSpPr/>
      </dsp:nvSpPr>
      <dsp:spPr>
        <a:xfrm>
          <a:off x="3282381" y="4343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400" b="0" kern="120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3497458" y="219420"/>
        <a:ext cx="1038481" cy="1038481"/>
      </dsp:txXfrm>
    </dsp:sp>
    <dsp:sp modelId="{E34878EF-88BC-43CF-B167-C71A1DE9E332}">
      <dsp:nvSpPr>
        <dsp:cNvPr id="0" name=""/>
        <dsp:cNvSpPr/>
      </dsp:nvSpPr>
      <dsp:spPr>
        <a:xfrm rot="1750068">
          <a:off x="4782506" y="1034535"/>
          <a:ext cx="416656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790431" y="1103208"/>
        <a:ext cx="291659" cy="297398"/>
      </dsp:txXfrm>
    </dsp:sp>
    <dsp:sp modelId="{206C2025-1C08-4AC7-A97C-299B88340991}">
      <dsp:nvSpPr>
        <dsp:cNvPr id="0" name=""/>
        <dsp:cNvSpPr/>
      </dsp:nvSpPr>
      <dsp:spPr>
        <a:xfrm>
          <a:off x="5251245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Processamento/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Tratamento de Dados</a:t>
          </a:r>
        </a:p>
      </dsp:txBody>
      <dsp:txXfrm>
        <a:off x="5466322" y="1318329"/>
        <a:ext cx="1038481" cy="1038481"/>
      </dsp:txXfrm>
    </dsp:sp>
    <dsp:sp modelId="{A36CF7E5-3789-4CA7-BDAD-1A184D2E8EBA}">
      <dsp:nvSpPr>
        <dsp:cNvPr id="0" name=""/>
        <dsp:cNvSpPr/>
      </dsp:nvSpPr>
      <dsp:spPr>
        <a:xfrm rot="5400000">
          <a:off x="5790299" y="268142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848878" y="2721978"/>
        <a:ext cx="273369" cy="297398"/>
      </dsp:txXfrm>
    </dsp:sp>
    <dsp:sp modelId="{95310B5E-A74E-48BA-8F01-957ED2A4EF6D}">
      <dsp:nvSpPr>
        <dsp:cNvPr id="0" name=""/>
        <dsp:cNvSpPr/>
      </dsp:nvSpPr>
      <dsp:spPr>
        <a:xfrm>
          <a:off x="5251245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e Exploração dos Dados</a:t>
          </a:r>
        </a:p>
      </dsp:txBody>
      <dsp:txXfrm>
        <a:off x="5466322" y="3523808"/>
        <a:ext cx="1038481" cy="1038481"/>
      </dsp:txXfrm>
    </dsp:sp>
    <dsp:sp modelId="{F6FA75C6-BDA3-4E4D-BC6B-E5819EC3D7E5}">
      <dsp:nvSpPr>
        <dsp:cNvPr id="0" name=""/>
        <dsp:cNvSpPr/>
      </dsp:nvSpPr>
      <dsp:spPr>
        <a:xfrm rot="9000000">
          <a:off x="4844871" y="4341060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4954181" y="4410904"/>
        <a:ext cx="273369" cy="297398"/>
      </dsp:txXfrm>
    </dsp:sp>
    <dsp:sp modelId="{7EBCCADF-8BBD-47E1-82CD-9C548EE1680B}">
      <dsp:nvSpPr>
        <dsp:cNvPr id="0" name=""/>
        <dsp:cNvSpPr/>
      </dsp:nvSpPr>
      <dsp:spPr>
        <a:xfrm>
          <a:off x="3341244" y="4411470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sp:txBody>
      <dsp:txXfrm>
        <a:off x="3556321" y="4626547"/>
        <a:ext cx="1038481" cy="1038481"/>
      </dsp:txXfrm>
    </dsp:sp>
    <dsp:sp modelId="{41856D6B-582A-4298-853F-C6B0822230EB}">
      <dsp:nvSpPr>
        <dsp:cNvPr id="0" name=""/>
        <dsp:cNvSpPr/>
      </dsp:nvSpPr>
      <dsp:spPr>
        <a:xfrm rot="12600000">
          <a:off x="2934870" y="4352112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044180" y="4480535"/>
        <a:ext cx="273369" cy="297398"/>
      </dsp:txXfrm>
    </dsp:sp>
    <dsp:sp modelId="{10A581FE-5663-44C4-9AF1-8A412D6483EB}">
      <dsp:nvSpPr>
        <dsp:cNvPr id="0" name=""/>
        <dsp:cNvSpPr/>
      </dsp:nvSpPr>
      <dsp:spPr>
        <a:xfrm>
          <a:off x="1431243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sp:txBody>
      <dsp:txXfrm>
        <a:off x="1646320" y="3523808"/>
        <a:ext cx="1038481" cy="1038481"/>
      </dsp:txXfrm>
    </dsp:sp>
    <dsp:sp modelId="{6CD5EA4B-2D28-464F-80A6-13DDCDA70B06}">
      <dsp:nvSpPr>
        <dsp:cNvPr id="0" name=""/>
        <dsp:cNvSpPr/>
      </dsp:nvSpPr>
      <dsp:spPr>
        <a:xfrm rot="16200000">
          <a:off x="1970297" y="2703529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28876" y="2861241"/>
        <a:ext cx="273369" cy="297398"/>
      </dsp:txXfrm>
    </dsp:sp>
    <dsp:sp modelId="{C1AA0A5E-440D-4A4E-9B50-7363CD3553C9}">
      <dsp:nvSpPr>
        <dsp:cNvPr id="0" name=""/>
        <dsp:cNvSpPr/>
      </dsp:nvSpPr>
      <dsp:spPr>
        <a:xfrm>
          <a:off x="1431243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sp:txBody>
      <dsp:txXfrm>
        <a:off x="1646320" y="1318329"/>
        <a:ext cx="1038481" cy="1038481"/>
      </dsp:txXfrm>
    </dsp:sp>
    <dsp:sp modelId="{88B90DB7-E906-43A8-80C6-B313FEDD4679}">
      <dsp:nvSpPr>
        <dsp:cNvPr id="0" name=""/>
        <dsp:cNvSpPr/>
      </dsp:nvSpPr>
      <dsp:spPr>
        <a:xfrm rot="19758296">
          <a:off x="2901017" y="1045521"/>
          <a:ext cx="362578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08637" y="1172417"/>
        <a:ext cx="253805" cy="297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3104A-9A6F-4BF8-9EED-E6D8BBFB67AC}">
      <dsp:nvSpPr>
        <dsp:cNvPr id="0" name=""/>
        <dsp:cNvSpPr/>
      </dsp:nvSpPr>
      <dsp:spPr>
        <a:xfrm>
          <a:off x="3282381" y="4343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i="1" u="none" kern="1200" cap="none" spc="0" dirty="0" err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Coleta</a:t>
          </a:r>
          <a:r>
            <a:rPr lang="it-IT" sz="1800" b="1" i="1" u="none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it-IT" sz="1800" b="1" i="1" u="none" kern="1200" cap="none" spc="0" dirty="0" err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dos</a:t>
          </a:r>
          <a:r>
            <a:rPr lang="it-IT" sz="1800" b="1" i="1" u="none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it-IT" sz="1800" b="1" i="1" u="none" kern="1200" cap="none" spc="0" dirty="0" err="1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dados</a:t>
          </a:r>
          <a:endParaRPr lang="pt-BR" sz="1800" b="1" i="1" u="none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497458" y="219420"/>
        <a:ext cx="1038481" cy="1038481"/>
      </dsp:txXfrm>
    </dsp:sp>
    <dsp:sp modelId="{E34878EF-88BC-43CF-B167-C71A1DE9E332}">
      <dsp:nvSpPr>
        <dsp:cNvPr id="0" name=""/>
        <dsp:cNvSpPr/>
      </dsp:nvSpPr>
      <dsp:spPr>
        <a:xfrm rot="1750068">
          <a:off x="4782506" y="1034535"/>
          <a:ext cx="416656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790431" y="1103208"/>
        <a:ext cx="291659" cy="297398"/>
      </dsp:txXfrm>
    </dsp:sp>
    <dsp:sp modelId="{206C2025-1C08-4AC7-A97C-299B88340991}">
      <dsp:nvSpPr>
        <dsp:cNvPr id="0" name=""/>
        <dsp:cNvSpPr/>
      </dsp:nvSpPr>
      <dsp:spPr>
        <a:xfrm>
          <a:off x="5251245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Processamento/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Tratamento de Dados</a:t>
          </a:r>
        </a:p>
      </dsp:txBody>
      <dsp:txXfrm>
        <a:off x="5466322" y="1318329"/>
        <a:ext cx="1038481" cy="1038481"/>
      </dsp:txXfrm>
    </dsp:sp>
    <dsp:sp modelId="{A36CF7E5-3789-4CA7-BDAD-1A184D2E8EBA}">
      <dsp:nvSpPr>
        <dsp:cNvPr id="0" name=""/>
        <dsp:cNvSpPr/>
      </dsp:nvSpPr>
      <dsp:spPr>
        <a:xfrm rot="5400000">
          <a:off x="5790299" y="268142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848878" y="2721978"/>
        <a:ext cx="273369" cy="297398"/>
      </dsp:txXfrm>
    </dsp:sp>
    <dsp:sp modelId="{95310B5E-A74E-48BA-8F01-957ED2A4EF6D}">
      <dsp:nvSpPr>
        <dsp:cNvPr id="0" name=""/>
        <dsp:cNvSpPr/>
      </dsp:nvSpPr>
      <dsp:spPr>
        <a:xfrm>
          <a:off x="5251245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e Exploração dos Dados</a:t>
          </a:r>
        </a:p>
      </dsp:txBody>
      <dsp:txXfrm>
        <a:off x="5466322" y="3523808"/>
        <a:ext cx="1038481" cy="1038481"/>
      </dsp:txXfrm>
    </dsp:sp>
    <dsp:sp modelId="{F6FA75C6-BDA3-4E4D-BC6B-E5819EC3D7E5}">
      <dsp:nvSpPr>
        <dsp:cNvPr id="0" name=""/>
        <dsp:cNvSpPr/>
      </dsp:nvSpPr>
      <dsp:spPr>
        <a:xfrm rot="9000000">
          <a:off x="4844871" y="4341060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4954181" y="4410904"/>
        <a:ext cx="273369" cy="297398"/>
      </dsp:txXfrm>
    </dsp:sp>
    <dsp:sp modelId="{7EBCCADF-8BBD-47E1-82CD-9C548EE1680B}">
      <dsp:nvSpPr>
        <dsp:cNvPr id="0" name=""/>
        <dsp:cNvSpPr/>
      </dsp:nvSpPr>
      <dsp:spPr>
        <a:xfrm>
          <a:off x="3341244" y="4411470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sp:txBody>
      <dsp:txXfrm>
        <a:off x="3556321" y="4626547"/>
        <a:ext cx="1038481" cy="1038481"/>
      </dsp:txXfrm>
    </dsp:sp>
    <dsp:sp modelId="{41856D6B-582A-4298-853F-C6B0822230EB}">
      <dsp:nvSpPr>
        <dsp:cNvPr id="0" name=""/>
        <dsp:cNvSpPr/>
      </dsp:nvSpPr>
      <dsp:spPr>
        <a:xfrm rot="12600000">
          <a:off x="2934870" y="4352112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044180" y="4480535"/>
        <a:ext cx="273369" cy="297398"/>
      </dsp:txXfrm>
    </dsp:sp>
    <dsp:sp modelId="{10A581FE-5663-44C4-9AF1-8A412D6483EB}">
      <dsp:nvSpPr>
        <dsp:cNvPr id="0" name=""/>
        <dsp:cNvSpPr/>
      </dsp:nvSpPr>
      <dsp:spPr>
        <a:xfrm>
          <a:off x="1431243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sp:txBody>
      <dsp:txXfrm>
        <a:off x="1646320" y="3523808"/>
        <a:ext cx="1038481" cy="1038481"/>
      </dsp:txXfrm>
    </dsp:sp>
    <dsp:sp modelId="{6CD5EA4B-2D28-464F-80A6-13DDCDA70B06}">
      <dsp:nvSpPr>
        <dsp:cNvPr id="0" name=""/>
        <dsp:cNvSpPr/>
      </dsp:nvSpPr>
      <dsp:spPr>
        <a:xfrm rot="16200000">
          <a:off x="1970297" y="2703529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28876" y="2861241"/>
        <a:ext cx="273369" cy="297398"/>
      </dsp:txXfrm>
    </dsp:sp>
    <dsp:sp modelId="{C1AA0A5E-440D-4A4E-9B50-7363CD3553C9}">
      <dsp:nvSpPr>
        <dsp:cNvPr id="0" name=""/>
        <dsp:cNvSpPr/>
      </dsp:nvSpPr>
      <dsp:spPr>
        <a:xfrm>
          <a:off x="1431243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sp:txBody>
      <dsp:txXfrm>
        <a:off x="1646320" y="1318329"/>
        <a:ext cx="1038481" cy="1038481"/>
      </dsp:txXfrm>
    </dsp:sp>
    <dsp:sp modelId="{88B90DB7-E906-43A8-80C6-B313FEDD4679}">
      <dsp:nvSpPr>
        <dsp:cNvPr id="0" name=""/>
        <dsp:cNvSpPr/>
      </dsp:nvSpPr>
      <dsp:spPr>
        <a:xfrm rot="19758296">
          <a:off x="2901017" y="1045521"/>
          <a:ext cx="362578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08637" y="1172417"/>
        <a:ext cx="253805" cy="2973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3104A-9A6F-4BF8-9EED-E6D8BBFB67AC}">
      <dsp:nvSpPr>
        <dsp:cNvPr id="0" name=""/>
        <dsp:cNvSpPr/>
      </dsp:nvSpPr>
      <dsp:spPr>
        <a:xfrm>
          <a:off x="3282381" y="4343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Coleta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dos</a:t>
          </a:r>
          <a:r>
            <a:rPr lang="it-IT" sz="1400" b="0" kern="1200" cap="none" spc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 </a:t>
          </a:r>
          <a:r>
            <a:rPr lang="it-IT" sz="1400" b="0" kern="1200" cap="none" spc="0" dirty="0" err="1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dados</a:t>
          </a:r>
          <a:endParaRPr lang="pt-BR" sz="1400" b="0" kern="1200" cap="none" spc="0" dirty="0">
            <a:ln w="0"/>
            <a:solidFill>
              <a:prstClr val="black"/>
            </a:solidFill>
            <a:effectLst>
              <a:outerShdw blurRad="38100" dist="19050" dir="2700000" algn="tl" rotWithShape="0">
                <a:prstClr val="black">
                  <a:alpha val="40000"/>
                </a:prstClr>
              </a:outerShdw>
            </a:effectLst>
            <a:latin typeface="Calibri" panose="020F0502020204030204"/>
            <a:ea typeface="+mn-ea"/>
            <a:cs typeface="+mn-cs"/>
          </a:endParaRPr>
        </a:p>
      </dsp:txBody>
      <dsp:txXfrm>
        <a:off x="3497458" y="219420"/>
        <a:ext cx="1038481" cy="1038481"/>
      </dsp:txXfrm>
    </dsp:sp>
    <dsp:sp modelId="{E34878EF-88BC-43CF-B167-C71A1DE9E332}">
      <dsp:nvSpPr>
        <dsp:cNvPr id="0" name=""/>
        <dsp:cNvSpPr/>
      </dsp:nvSpPr>
      <dsp:spPr>
        <a:xfrm rot="1750068">
          <a:off x="4782506" y="1034535"/>
          <a:ext cx="416656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790431" y="1103208"/>
        <a:ext cx="291659" cy="297398"/>
      </dsp:txXfrm>
    </dsp:sp>
    <dsp:sp modelId="{206C2025-1C08-4AC7-A97C-299B88340991}">
      <dsp:nvSpPr>
        <dsp:cNvPr id="0" name=""/>
        <dsp:cNvSpPr/>
      </dsp:nvSpPr>
      <dsp:spPr>
        <a:xfrm>
          <a:off x="5251245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Processa-mento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rPr>
            <a:t>Tratamento de Dados</a:t>
          </a:r>
        </a:p>
      </dsp:txBody>
      <dsp:txXfrm>
        <a:off x="5466322" y="1318329"/>
        <a:ext cx="1038481" cy="1038481"/>
      </dsp:txXfrm>
    </dsp:sp>
    <dsp:sp modelId="{A36CF7E5-3789-4CA7-BDAD-1A184D2E8EBA}">
      <dsp:nvSpPr>
        <dsp:cNvPr id="0" name=""/>
        <dsp:cNvSpPr/>
      </dsp:nvSpPr>
      <dsp:spPr>
        <a:xfrm rot="5400000">
          <a:off x="5790299" y="2681424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848878" y="2721978"/>
        <a:ext cx="273369" cy="297398"/>
      </dsp:txXfrm>
    </dsp:sp>
    <dsp:sp modelId="{95310B5E-A74E-48BA-8F01-957ED2A4EF6D}">
      <dsp:nvSpPr>
        <dsp:cNvPr id="0" name=""/>
        <dsp:cNvSpPr/>
      </dsp:nvSpPr>
      <dsp:spPr>
        <a:xfrm>
          <a:off x="5251245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Análise e Exploração dos Dados</a:t>
          </a:r>
        </a:p>
      </dsp:txBody>
      <dsp:txXfrm>
        <a:off x="5466322" y="3523808"/>
        <a:ext cx="1038481" cy="1038481"/>
      </dsp:txXfrm>
    </dsp:sp>
    <dsp:sp modelId="{F6FA75C6-BDA3-4E4D-BC6B-E5819EC3D7E5}">
      <dsp:nvSpPr>
        <dsp:cNvPr id="0" name=""/>
        <dsp:cNvSpPr/>
      </dsp:nvSpPr>
      <dsp:spPr>
        <a:xfrm rot="9000000">
          <a:off x="4844871" y="4341060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4954181" y="4410904"/>
        <a:ext cx="273369" cy="297398"/>
      </dsp:txXfrm>
    </dsp:sp>
    <dsp:sp modelId="{7EBCCADF-8BBD-47E1-82CD-9C548EE1680B}">
      <dsp:nvSpPr>
        <dsp:cNvPr id="0" name=""/>
        <dsp:cNvSpPr/>
      </dsp:nvSpPr>
      <dsp:spPr>
        <a:xfrm>
          <a:off x="3341244" y="4411470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Criação de Modelos de Machine Learning</a:t>
          </a:r>
        </a:p>
      </dsp:txBody>
      <dsp:txXfrm>
        <a:off x="3556321" y="4626547"/>
        <a:ext cx="1038481" cy="1038481"/>
      </dsp:txXfrm>
    </dsp:sp>
    <dsp:sp modelId="{41856D6B-582A-4298-853F-C6B0822230EB}">
      <dsp:nvSpPr>
        <dsp:cNvPr id="0" name=""/>
        <dsp:cNvSpPr/>
      </dsp:nvSpPr>
      <dsp:spPr>
        <a:xfrm rot="12600000">
          <a:off x="2934870" y="4352112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3044180" y="4480535"/>
        <a:ext cx="273369" cy="297398"/>
      </dsp:txXfrm>
    </dsp:sp>
    <dsp:sp modelId="{10A581FE-5663-44C4-9AF1-8A412D6483EB}">
      <dsp:nvSpPr>
        <dsp:cNvPr id="0" name=""/>
        <dsp:cNvSpPr/>
      </dsp:nvSpPr>
      <dsp:spPr>
        <a:xfrm>
          <a:off x="1431243" y="3308731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Interpretação dos Resultados</a:t>
          </a:r>
        </a:p>
      </dsp:txBody>
      <dsp:txXfrm>
        <a:off x="1646320" y="3523808"/>
        <a:ext cx="1038481" cy="1038481"/>
      </dsp:txXfrm>
    </dsp:sp>
    <dsp:sp modelId="{6CD5EA4B-2D28-464F-80A6-13DDCDA70B06}">
      <dsp:nvSpPr>
        <dsp:cNvPr id="0" name=""/>
        <dsp:cNvSpPr/>
      </dsp:nvSpPr>
      <dsp:spPr>
        <a:xfrm rot="16200000">
          <a:off x="1970297" y="2703529"/>
          <a:ext cx="390527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28876" y="2861241"/>
        <a:ext cx="273369" cy="297398"/>
      </dsp:txXfrm>
    </dsp:sp>
    <dsp:sp modelId="{C1AA0A5E-440D-4A4E-9B50-7363CD3553C9}">
      <dsp:nvSpPr>
        <dsp:cNvPr id="0" name=""/>
        <dsp:cNvSpPr/>
      </dsp:nvSpPr>
      <dsp:spPr>
        <a:xfrm>
          <a:off x="1431243" y="1103252"/>
          <a:ext cx="1468635" cy="14686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Apresentação dos Resultados</a:t>
          </a:r>
        </a:p>
      </dsp:txBody>
      <dsp:txXfrm>
        <a:off x="1646320" y="1318329"/>
        <a:ext cx="1038481" cy="1038481"/>
      </dsp:txXfrm>
    </dsp:sp>
    <dsp:sp modelId="{88B90DB7-E906-43A8-80C6-B313FEDD4679}">
      <dsp:nvSpPr>
        <dsp:cNvPr id="0" name=""/>
        <dsp:cNvSpPr/>
      </dsp:nvSpPr>
      <dsp:spPr>
        <a:xfrm rot="19758296">
          <a:off x="2901017" y="1045521"/>
          <a:ext cx="362578" cy="49566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08637" y="1172417"/>
        <a:ext cx="253805" cy="297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77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12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10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3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23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09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92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36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3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71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15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5A973-9FCC-4853-9BB3-DB1A14CF7159}" type="datetimeFigureOut">
              <a:rPr lang="pt-BR" smtClean="0"/>
              <a:t>17/01/2022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A7E0D-414B-4F28-B7B6-04BE357AD0C8}" type="slidenum">
              <a:rPr lang="pt-BR" smtClean="0"/>
              <a:t>‹N›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77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lookaside.fbsbx.com/lookaside/crawler/media/?me...">
            <a:extLst>
              <a:ext uri="{FF2B5EF4-FFF2-40B4-BE49-F238E27FC236}">
                <a16:creationId xmlns:a16="http://schemas.microsoft.com/office/drawing/2014/main" id="{A6FCE6C6-E7A7-46C1-8C71-ECE74CC2D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40" y="369701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FC845B-4AB8-4929-9111-BE24198CAB52}"/>
              </a:ext>
            </a:extLst>
          </p:cNvPr>
          <p:cNvSpPr txBox="1"/>
          <p:nvPr/>
        </p:nvSpPr>
        <p:spPr>
          <a:xfrm>
            <a:off x="5670816" y="154341"/>
            <a:ext cx="4158343" cy="87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Pós-graduação </a:t>
            </a:r>
            <a:r>
              <a:rPr lang="pt-BR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Lato Sensu</a:t>
            </a: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em Ciência de Dados e Big Data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BAAEBD-E072-40AE-A99F-4CA22236311F}"/>
              </a:ext>
            </a:extLst>
          </p:cNvPr>
          <p:cNvSpPr txBox="1"/>
          <p:nvPr/>
        </p:nvSpPr>
        <p:spPr>
          <a:xfrm>
            <a:off x="5189789" y="2651385"/>
            <a:ext cx="5573486" cy="1294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 DA POPULAÇÃO UTILIZANDO ALGORITMOS DE MACHINE LEARNING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7FDA20-360D-46C4-BA88-77F07EC8E078}"/>
              </a:ext>
            </a:extLst>
          </p:cNvPr>
          <p:cNvSpPr txBox="1"/>
          <p:nvPr/>
        </p:nvSpPr>
        <p:spPr>
          <a:xfrm>
            <a:off x="298659" y="4696455"/>
            <a:ext cx="3602314" cy="83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pt-BR" sz="20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Aluno: </a:t>
            </a:r>
          </a:p>
          <a:p>
            <a:pPr>
              <a:spcAft>
                <a:spcPts val="1000"/>
              </a:spcAft>
            </a:pPr>
            <a:r>
              <a:rPr lang="pt-BR" sz="20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Alessandra de Assis Barbosa</a:t>
            </a:r>
            <a:endParaRPr lang="pt-BR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5A33C-4FCA-479D-B0EA-A3D5550079B6}"/>
              </a:ext>
            </a:extLst>
          </p:cNvPr>
          <p:cNvSpPr txBox="1"/>
          <p:nvPr/>
        </p:nvSpPr>
        <p:spPr>
          <a:xfrm>
            <a:off x="4827494" y="5893991"/>
            <a:ext cx="609600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Belo Horizonte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2022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62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endParaRPr lang="pt-B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3DD9-9FDE-4531-9B93-5E422A10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endParaRPr lang="pt-BR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8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endParaRPr lang="pt-B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3DD9-9FDE-4531-9B93-5E422A10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endParaRPr lang="pt-BR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25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endParaRPr lang="pt-B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3DD9-9FDE-4531-9B93-5E422A10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endParaRPr lang="pt-BR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endParaRPr lang="pt-B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3DD9-9FDE-4531-9B93-5E422A10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endParaRPr lang="pt-BR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80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endParaRPr lang="pt-B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3DD9-9FDE-4531-9B93-5E422A10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endParaRPr lang="pt-BR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6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02118"/>
            <a:ext cx="9895951" cy="103366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 da População </a:t>
            </a:r>
            <a:b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Utilizando Algoritmos de Machine Learning</a:t>
            </a:r>
            <a:br>
              <a:rPr lang="pt-BR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C1532F-C25D-48BA-88E7-43C27D0511D7}"/>
              </a:ext>
            </a:extLst>
          </p:cNvPr>
          <p:cNvSpPr txBox="1"/>
          <p:nvPr/>
        </p:nvSpPr>
        <p:spPr>
          <a:xfrm>
            <a:off x="1452067" y="1697985"/>
            <a:ext cx="96107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Expectativa de vida, também chamada de esperança de vida, é a expressão usada para indicar o número médio de anos que cada indivíduo provavelmente viverá caso sejam mantidas as mesmas condições vivenciadas no momento do nascimento.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" name="image72.png">
            <a:extLst>
              <a:ext uri="{FF2B5EF4-FFF2-40B4-BE49-F238E27FC236}">
                <a16:creationId xmlns:a16="http://schemas.microsoft.com/office/drawing/2014/main" id="{59C79C00-DD39-4688-848D-AA09320115B0}"/>
              </a:ext>
            </a:extLst>
          </p:cNvPr>
          <p:cNvPicPr/>
          <p:nvPr/>
        </p:nvPicPr>
        <p:blipFill>
          <a:blip r:embed="rId2"/>
          <a:srcRect l="20166" t="14117" r="41322" b="27353"/>
          <a:stretch>
            <a:fillRect/>
          </a:stretch>
        </p:blipFill>
        <p:spPr>
          <a:xfrm>
            <a:off x="3959442" y="2721868"/>
            <a:ext cx="4580876" cy="373401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6495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02118"/>
            <a:ext cx="9895951" cy="103366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 da População </a:t>
            </a:r>
            <a:b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Utilizando Algoritmos de Machine Learning</a:t>
            </a:r>
            <a:br>
              <a:rPr lang="pt-BR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B47FCF-2B3F-4AFC-80A1-1199019BCCBD}"/>
              </a:ext>
            </a:extLst>
          </p:cNvPr>
          <p:cNvSpPr txBox="1"/>
          <p:nvPr/>
        </p:nvSpPr>
        <p:spPr>
          <a:xfrm>
            <a:off x="1485375" y="1837905"/>
            <a:ext cx="9982200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objetivo deste trabalho é realizar uma análise exploratória que permitirá de individuar os fatores correlacionados a redução ou aumento da expectativa de vida, identificar um modelo matemático que possa ser usado para a previsão da expectativa de vida, comparar a performance de vários modelos de machine learning e a realização de cenários que possam auxiliar na tomada de decisões de investimentos público e privado. 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B56989-17EF-43D1-B423-88B0A6F905E4}"/>
              </a:ext>
            </a:extLst>
          </p:cNvPr>
          <p:cNvSpPr txBox="1"/>
          <p:nvPr/>
        </p:nvSpPr>
        <p:spPr>
          <a:xfrm>
            <a:off x="1857376" y="4409841"/>
            <a:ext cx="907732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objetivo maior deste projeto não é somente prever a expectativa de vida nos países mas identificar fatores diretamente vinculados</a:t>
            </a:r>
            <a:r>
              <a:rPr lang="pt-B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52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02118"/>
            <a:ext cx="9895951" cy="103366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 da População </a:t>
            </a:r>
            <a:b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Utilizando Algoritmos de Machine Learning</a:t>
            </a:r>
            <a:br>
              <a:rPr lang="pt-BR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9FD0DE-3D68-4495-8664-C4E518537D21}"/>
              </a:ext>
            </a:extLst>
          </p:cNvPr>
          <p:cNvSpPr txBox="1"/>
          <p:nvPr/>
        </p:nvSpPr>
        <p:spPr>
          <a:xfrm>
            <a:off x="2552244" y="2534397"/>
            <a:ext cx="8827530" cy="3780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Os vários fatores de previsão escolhidos inicialmente realmente afetam a expectativa de vida? 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 Quais são as variáveis de previsão que realmente afetam a expectativa de vida?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Um país com expectativa de vida menor (&lt;65) deve aumentar seus gastos com saúde para melhorar sua expectativa de vida média?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Como as taxas de mortalidade de bebês e adultos afetam a expectativa de vida?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A expectativa de vida tem correlação positiva ou negativa com hábitos alimentares, estilo de vida, exercícios, fumo, bebida alcoólica etc.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 Qual é o impacto da escolaridade na expectativa de vida dos humanos?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A expectativa de vida tem uma relação positiva ou negativa com o consumo de álcool?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Países densamente povoados ou altamente populosos tendem a ter menor expectativa de vida?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 Qual é o impacto da cobertura de imunização na expectativa de vida?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800"/>
              <a:buFont typeface="Arial" panose="020B0604020202020204" pitchFamily="34" charset="0"/>
              <a:buChar char="●"/>
            </a:pP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Países mais poluídos </a:t>
            </a:r>
            <a:r>
              <a:rPr lang="pt-BR" sz="1050" dirty="0">
                <a:latin typeface="Noto Sans Symbols"/>
                <a:ea typeface="Noto Sans Symbols"/>
                <a:cs typeface="Noto Sans Symbols"/>
              </a:rPr>
              <a:t>a</a:t>
            </a:r>
            <a:r>
              <a:rPr lang="pt-BR" sz="1050" u="none" strike="noStrike" dirty="0">
                <a:effectLst/>
                <a:latin typeface="Noto Sans Symbols"/>
                <a:ea typeface="Noto Sans Symbols"/>
                <a:cs typeface="Noto Sans Symbols"/>
              </a:rPr>
              <a:t>presentam uma expectativa de vida menor?</a:t>
            </a:r>
            <a:endParaRPr lang="pt-BR" sz="1000" u="none" strike="noStrike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919C2BE-451B-4766-933B-2C2F14F7D73C}"/>
              </a:ext>
            </a:extLst>
          </p:cNvPr>
          <p:cNvSpPr txBox="1"/>
          <p:nvPr/>
        </p:nvSpPr>
        <p:spPr>
          <a:xfrm>
            <a:off x="2644106" y="1837905"/>
            <a:ext cx="6995649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Além disso esse trabalho também visa responder as seguintes hipótese: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44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pPr algn="ctr"/>
            <a:r>
              <a:rPr lang="it-IT" sz="54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</a:t>
            </a:r>
            <a:r>
              <a:rPr lang="it-IT" sz="5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54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etapas</a:t>
            </a:r>
            <a:r>
              <a:rPr lang="it-IT" sz="5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do </a:t>
            </a:r>
            <a:r>
              <a:rPr lang="it-IT" sz="54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projeto</a:t>
            </a:r>
            <a:r>
              <a:rPr lang="it-IT" sz="5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pt-BR" sz="54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B0D4EF-5883-4C0D-A966-C4FCDBC80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941083"/>
              </p:ext>
            </p:extLst>
          </p:nvPr>
        </p:nvGraphicFramePr>
        <p:xfrm>
          <a:off x="4037826" y="782163"/>
          <a:ext cx="8151125" cy="5880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DE9405-2D00-45C9-B679-0E9F39B9C419}"/>
              </a:ext>
            </a:extLst>
          </p:cNvPr>
          <p:cNvSpPr txBox="1"/>
          <p:nvPr/>
        </p:nvSpPr>
        <p:spPr>
          <a:xfrm>
            <a:off x="7153275" y="3157250"/>
            <a:ext cx="2238375" cy="5788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4534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pPr algn="r"/>
            <a:r>
              <a:rPr lang="it-IT" sz="54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Coleta</a:t>
            </a:r>
            <a:r>
              <a:rPr lang="it-IT" sz="5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54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</a:t>
            </a:r>
            <a:r>
              <a:rPr lang="it-IT" sz="5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54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</a:t>
            </a:r>
            <a:endParaRPr lang="pt-BR" sz="54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B0D4EF-5883-4C0D-A966-C4FCDBC80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431359"/>
              </p:ext>
            </p:extLst>
          </p:nvPr>
        </p:nvGraphicFramePr>
        <p:xfrm>
          <a:off x="4037826" y="782163"/>
          <a:ext cx="8151125" cy="5880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DE9405-2D00-45C9-B679-0E9F39B9C419}"/>
              </a:ext>
            </a:extLst>
          </p:cNvPr>
          <p:cNvSpPr txBox="1"/>
          <p:nvPr/>
        </p:nvSpPr>
        <p:spPr>
          <a:xfrm>
            <a:off x="7153275" y="3157250"/>
            <a:ext cx="2238375" cy="5788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</a:t>
            </a:r>
            <a:endParaRPr lang="pt-BR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981459-103A-4985-AC42-549AABDF8EA0}"/>
              </a:ext>
            </a:extLst>
          </p:cNvPr>
          <p:cNvSpPr txBox="1"/>
          <p:nvPr/>
        </p:nvSpPr>
        <p:spPr>
          <a:xfrm>
            <a:off x="519726" y="325245"/>
            <a:ext cx="3148362" cy="52322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etapas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do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projeto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pt-BR"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743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651" y="389130"/>
            <a:ext cx="9688296" cy="698128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Fontes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órgão mundial da saúde e das nações unidas, dados do IBGE, organização Our World in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 e API de geolocalização.</a:t>
            </a:r>
            <a:endParaRPr lang="pt-BR" sz="40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F9B7B-B3C5-46A4-974F-7A44E9EA3901}"/>
              </a:ext>
            </a:extLst>
          </p:cNvPr>
          <p:cNvSpPr txBox="1"/>
          <p:nvPr/>
        </p:nvSpPr>
        <p:spPr>
          <a:xfrm>
            <a:off x="1059651" y="1066184"/>
            <a:ext cx="9408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Grandes áreas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economia,  ambientais,  demográficos, mortalidade,  imunização, à saúde </a:t>
            </a:r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BF8CE-7EE1-43AB-A774-78746C6417D3}"/>
              </a:ext>
            </a:extLst>
          </p:cNvPr>
          <p:cNvSpPr txBox="1"/>
          <p:nvPr/>
        </p:nvSpPr>
        <p:spPr>
          <a:xfrm>
            <a:off x="1059651" y="1453146"/>
            <a:ext cx="2469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sz="1800" b="1" dirty="0">
                <a:latin typeface="Calibri" panose="020F0502020204030204" pitchFamily="34" charset="0"/>
                <a:ea typeface="Calibri" panose="020F0502020204030204" pitchFamily="34" charset="0"/>
              </a:rPr>
              <a:t>Periodo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2010 à 2015</a:t>
            </a:r>
            <a:endParaRPr lang="pt-BR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47A706-1E52-4D7F-9C2E-B7CA571F07CB}"/>
              </a:ext>
            </a:extLst>
          </p:cNvPr>
          <p:cNvGrpSpPr/>
          <p:nvPr/>
        </p:nvGrpSpPr>
        <p:grpSpPr>
          <a:xfrm>
            <a:off x="3733800" y="1533048"/>
            <a:ext cx="7855399" cy="4785542"/>
            <a:chOff x="3733800" y="1533048"/>
            <a:chExt cx="7855399" cy="4785542"/>
          </a:xfrm>
        </p:grpSpPr>
        <p:pic>
          <p:nvPicPr>
            <p:cNvPr id="8" name="Picture 7" descr="Diagram&#10;&#10;Description automatically generated">
              <a:extLst>
                <a:ext uri="{FF2B5EF4-FFF2-40B4-BE49-F238E27FC236}">
                  <a16:creationId xmlns:a16="http://schemas.microsoft.com/office/drawing/2014/main" id="{A21B0F24-4854-432A-97A7-AC1086366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59"/>
            <a:stretch/>
          </p:blipFill>
          <p:spPr>
            <a:xfrm>
              <a:off x="3743324" y="1562115"/>
              <a:ext cx="7845875" cy="475647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89FF62-97FC-4FE4-A7F7-EF2E82F62431}"/>
                </a:ext>
              </a:extLst>
            </p:cNvPr>
            <p:cNvSpPr/>
            <p:nvPr/>
          </p:nvSpPr>
          <p:spPr>
            <a:xfrm>
              <a:off x="3733800" y="1533048"/>
              <a:ext cx="1085850" cy="4567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6083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69.png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44B34D4-AA3D-4B69-AB59-486C6033BE76}"/>
              </a:ext>
            </a:extLst>
          </p:cNvPr>
          <p:cNvPicPr/>
          <p:nvPr/>
        </p:nvPicPr>
        <p:blipFill>
          <a:blip r:embed="rId2"/>
          <a:srcRect l="13889" t="19404" r="14672" b="29830"/>
          <a:stretch>
            <a:fillRect/>
          </a:stretch>
        </p:blipFill>
        <p:spPr>
          <a:xfrm>
            <a:off x="1526407" y="913272"/>
            <a:ext cx="7804024" cy="413812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97234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3" y="586855"/>
            <a:ext cx="3533313" cy="48285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br>
              <a:rPr lang="pt-BR" sz="54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br>
              <a:rPr lang="pt-BR" sz="54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br>
              <a:rPr lang="pt-BR" sz="54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r>
              <a:rPr lang="pt-BR" sz="40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  <a:t>Processamento</a:t>
            </a:r>
            <a:br>
              <a:rPr lang="pt-BR" sz="40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</a:br>
            <a:r>
              <a:rPr lang="pt-BR" sz="4000" b="1" i="1" u="none" kern="1200" cap="none" spc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  <a:ea typeface="+mn-ea"/>
                <a:cs typeface="+mn-cs"/>
              </a:rPr>
              <a:t>Tratamento de Dados</a:t>
            </a:r>
            <a:endParaRPr lang="pt-BR" sz="5400" b="1" i="1" u="none" kern="1200" cap="none" spc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B0D4EF-5883-4C0D-A966-C4FCDBC80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638583"/>
              </p:ext>
            </p:extLst>
          </p:nvPr>
        </p:nvGraphicFramePr>
        <p:xfrm>
          <a:off x="4037826" y="782163"/>
          <a:ext cx="8151125" cy="5880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DE9405-2D00-45C9-B679-0E9F39B9C419}"/>
              </a:ext>
            </a:extLst>
          </p:cNvPr>
          <p:cNvSpPr txBox="1"/>
          <p:nvPr/>
        </p:nvSpPr>
        <p:spPr>
          <a:xfrm>
            <a:off x="7153275" y="3157250"/>
            <a:ext cx="2238375" cy="5788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</a:t>
            </a:r>
            <a:endParaRPr lang="pt-BR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7981459-103A-4985-AC42-549AABDF8EA0}"/>
              </a:ext>
            </a:extLst>
          </p:cNvPr>
          <p:cNvSpPr txBox="1"/>
          <p:nvPr/>
        </p:nvSpPr>
        <p:spPr>
          <a:xfrm>
            <a:off x="519726" y="325245"/>
            <a:ext cx="3148362" cy="523220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etapas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do </a:t>
            </a:r>
            <a:r>
              <a:rPr lang="it-IT" sz="28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projeto</a:t>
            </a:r>
            <a:r>
              <a:rPr lang="it-IT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pt-BR"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9836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693</TotalTime>
  <Words>533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Noto Sans Symbols</vt:lpstr>
      <vt:lpstr>Wingdings</vt:lpstr>
      <vt:lpstr>Office Theme</vt:lpstr>
      <vt:lpstr>Presentazione standard di PowerPoint</vt:lpstr>
      <vt:lpstr>Previsão da Expectativa de Vida da População  Utilizando Algoritmos de Machine Learning </vt:lpstr>
      <vt:lpstr>Previsão da Expectativa de Vida da População  Utilizando Algoritmos de Machine Learning </vt:lpstr>
      <vt:lpstr>Previsão da Expectativa de Vida da População  Utilizando Algoritmos de Machine Learning </vt:lpstr>
      <vt:lpstr>As etapas do projeto </vt:lpstr>
      <vt:lpstr>Coleta dos dados</vt:lpstr>
      <vt:lpstr>Fontes: órgão mundial da saúde e das nações unidas, dados do IBGE, organização Our World in Data e API de geolocalização.</vt:lpstr>
      <vt:lpstr>Presentazione standard di PowerPoint</vt:lpstr>
      <vt:lpstr>   Processamento Tratamento de Dados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Alessandra Barbosa</dc:creator>
  <cp:lastModifiedBy>SPI CGIL NAZIONALE NB6</cp:lastModifiedBy>
  <cp:revision>6</cp:revision>
  <dcterms:created xsi:type="dcterms:W3CDTF">2022-01-15T11:09:02Z</dcterms:created>
  <dcterms:modified xsi:type="dcterms:W3CDTF">2022-01-17T13:44:14Z</dcterms:modified>
</cp:coreProperties>
</file>