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8" r:id="rId3"/>
    <p:sldId id="257" r:id="rId4"/>
    <p:sldId id="267" r:id="rId5"/>
    <p:sldId id="270" r:id="rId6"/>
    <p:sldId id="260" r:id="rId7"/>
    <p:sldId id="259" r:id="rId8"/>
    <p:sldId id="261" r:id="rId9"/>
    <p:sldId id="269" r:id="rId10"/>
    <p:sldId id="263" r:id="rId11"/>
    <p:sldId id="264" r:id="rId12"/>
    <p:sldId id="271" r:id="rId13"/>
    <p:sldId id="265" r:id="rId14"/>
    <p:sldId id="266" r:id="rId15"/>
    <p:sldId id="274" r:id="rId16"/>
    <p:sldId id="272" r:id="rId17"/>
    <p:sldId id="275" r:id="rId18"/>
    <p:sldId id="273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A23F8A-63AA-436A-94D4-36E2C127105C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206C2025-1C08-4AC7-A97C-299B88340991}" type="pres">
      <dgm:prSet presAssocID="{EBA23F8A-63AA-436A-94D4-36E2C127105C}" presName="node" presStyleLbl="node1" presStyleIdx="0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0" presStyleCnt="6"/>
      <dgm:spPr/>
    </dgm:pt>
    <dgm:pt modelId="{FF2B059B-6159-4915-B2EE-2947DFC4C5B0}" type="pres">
      <dgm:prSet presAssocID="{D3517A89-8856-4B6F-898D-318E2EE0FA48}" presName="connectorText" presStyleLbl="sibTrans2D1" presStyleIdx="0" presStyleCnt="6"/>
      <dgm:spPr/>
    </dgm:pt>
    <dgm:pt modelId="{95310B5E-A74E-48BA-8F01-957ED2A4EF6D}" type="pres">
      <dgm:prSet presAssocID="{09A09577-3AD7-43C0-A150-E8CDFE371C64}" presName="node" presStyleLbl="node1" presStyleIdx="1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1" presStyleCnt="6"/>
      <dgm:spPr/>
    </dgm:pt>
    <dgm:pt modelId="{31EF035E-93D6-472B-89F7-E4DFB36E12EB}" type="pres">
      <dgm:prSet presAssocID="{E8D1C604-F237-4BA6-93B7-D9433415EAE5}" presName="connectorText" presStyleLbl="sibTrans2D1" presStyleIdx="1" presStyleCnt="6"/>
      <dgm:spPr/>
    </dgm:pt>
    <dgm:pt modelId="{7EBCCADF-8BBD-47E1-82CD-9C548EE1680B}" type="pres">
      <dgm:prSet presAssocID="{9F0897C6-10A8-4C61-B150-E9C811BCE2F1}" presName="node" presStyleLbl="node1" presStyleIdx="2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2" presStyleCnt="6"/>
      <dgm:spPr/>
    </dgm:pt>
    <dgm:pt modelId="{000CB279-453D-4E1D-B453-B081103689ED}" type="pres">
      <dgm:prSet presAssocID="{4903E81A-9466-42E9-81CC-BD9D96220791}" presName="connectorText" presStyleLbl="sibTrans2D1" presStyleIdx="2" presStyleCnt="6"/>
      <dgm:spPr/>
    </dgm:pt>
    <dgm:pt modelId="{10A581FE-5663-44C4-9AF1-8A412D6483EB}" type="pres">
      <dgm:prSet presAssocID="{6D3CCE90-9792-43B4-AE86-1B77C6224D5B}" presName="node" presStyleLbl="node1" presStyleIdx="3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3" presStyleCnt="6"/>
      <dgm:spPr/>
    </dgm:pt>
    <dgm:pt modelId="{5A8E9313-981F-4535-B9AE-3A2CB4E97027}" type="pres">
      <dgm:prSet presAssocID="{8CB313F7-6936-4FF8-9BF5-1749D00E12E2}" presName="connectorText" presStyleLbl="sibTrans2D1" presStyleIdx="3" presStyleCnt="6"/>
      <dgm:spPr/>
    </dgm:pt>
    <dgm:pt modelId="{C1AA0A5E-440D-4A4E-9B50-7363CD3553C9}" type="pres">
      <dgm:prSet presAssocID="{0A12B227-C746-4BAD-99FC-5AAF2E020CA1}" presName="node" presStyleLbl="node1" presStyleIdx="4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4" presStyleCnt="6"/>
      <dgm:spPr/>
    </dgm:pt>
    <dgm:pt modelId="{91DA7296-BF7E-4A47-B6BB-6DF433AB5925}" type="pres">
      <dgm:prSet presAssocID="{74F8E2DB-0B42-4B54-BEB4-DEC87988B7B8}" presName="connectorText" presStyleLbl="sibTrans2D1" presStyleIdx="4" presStyleCnt="6"/>
      <dgm:spPr/>
    </dgm:pt>
    <dgm:pt modelId="{44D25AA6-F96D-43AC-804A-E47DB6D648BC}" type="pres">
      <dgm:prSet presAssocID="{A199D366-B537-4C77-8D7E-7F915613BAE3}" presName="node" presStyleLbl="node1" presStyleIdx="5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5" presStyleCnt="6"/>
      <dgm:spPr/>
    </dgm:pt>
    <dgm:pt modelId="{EBACBA98-D229-4A77-B8C9-49BD710B390E}" type="pres">
      <dgm:prSet presAssocID="{C02DFB17-8A62-4266-811C-9848BE40E058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4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0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1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3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2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5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D61CFF0-DB84-4F4B-96A4-618456D2D085}" type="presParOf" srcId="{1654269F-F4E0-4F10-BB69-D3D78304A2B1}" destId="{206C2025-1C08-4AC7-A97C-299B88340991}" srcOrd="0" destOrd="0" presId="urn:microsoft.com/office/officeart/2005/8/layout/cycle2"/>
    <dgm:cxn modelId="{4A85C78E-087E-428E-8A22-30734599E914}" type="presParOf" srcId="{1654269F-F4E0-4F10-BB69-D3D78304A2B1}" destId="{A36CF7E5-3789-4CA7-BDAD-1A184D2E8EBA}" srcOrd="1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2" destOrd="0" presId="urn:microsoft.com/office/officeart/2005/8/layout/cycle2"/>
    <dgm:cxn modelId="{7F1D63A9-3531-4ABC-8EC5-1AF8019C7AE0}" type="presParOf" srcId="{1654269F-F4E0-4F10-BB69-D3D78304A2B1}" destId="{F6FA75C6-BDA3-4E4D-BC6B-E5819EC3D7E5}" srcOrd="3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4" destOrd="0" presId="urn:microsoft.com/office/officeart/2005/8/layout/cycle2"/>
    <dgm:cxn modelId="{84A673E3-FA49-442A-9EFD-7E9BCD05A353}" type="presParOf" srcId="{1654269F-F4E0-4F10-BB69-D3D78304A2B1}" destId="{41856D6B-582A-4298-853F-C6B0822230EB}" srcOrd="5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6" destOrd="0" presId="urn:microsoft.com/office/officeart/2005/8/layout/cycle2"/>
    <dgm:cxn modelId="{0D3BD66F-F967-44BA-A413-D1585F2CE3C0}" type="presParOf" srcId="{1654269F-F4E0-4F10-BB69-D3D78304A2B1}" destId="{6CD5EA4B-2D28-464F-80A6-13DDCDA70B06}" srcOrd="7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8" destOrd="0" presId="urn:microsoft.com/office/officeart/2005/8/layout/cycle2"/>
    <dgm:cxn modelId="{C9E4CB64-6850-4911-9240-6E597D5ED959}" type="presParOf" srcId="{1654269F-F4E0-4F10-BB69-D3D78304A2B1}" destId="{88B90DB7-E906-43A8-80C6-B313FEDD4679}" srcOrd="9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10" destOrd="0" presId="urn:microsoft.com/office/officeart/2005/8/layout/cycle2"/>
    <dgm:cxn modelId="{C366B77E-F200-4051-9B0B-AD97AF4A976D}" type="presParOf" srcId="{1654269F-F4E0-4F10-BB69-D3D78304A2B1}" destId="{F5556CEF-6D22-45E6-8520-1BFA7DA72600}" srcOrd="11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A09577-3AD7-43C0-A150-E8CDFE371C64}">
      <dgm:prSet phldrT="[Text]"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95310B5E-A74E-48BA-8F01-957ED2A4EF6D}" type="pres">
      <dgm:prSet presAssocID="{09A09577-3AD7-43C0-A150-E8CDFE371C64}" presName="node" presStyleLbl="node1" presStyleIdx="0" presStyleCnt="6">
        <dgm:presLayoutVars>
          <dgm:bulletEnabled val="1"/>
        </dgm:presLayoutVars>
      </dgm:prSet>
      <dgm:spPr>
        <a:xfrm>
          <a:off x="3341244" y="512"/>
          <a:ext cx="1468635" cy="1468635"/>
        </a:xfrm>
        <a:prstGeom prst="ellipse">
          <a:avLst/>
        </a:prstGeom>
      </dgm:spPr>
    </dgm:pt>
    <dgm:pt modelId="{F6FA75C6-BDA3-4E4D-BC6B-E5819EC3D7E5}" type="pres">
      <dgm:prSet presAssocID="{E8D1C604-F237-4BA6-93B7-D9433415EAE5}" presName="sibTrans" presStyleLbl="sibTrans2D1" presStyleIdx="0" presStyleCnt="6"/>
      <dgm:spPr/>
    </dgm:pt>
    <dgm:pt modelId="{31EF035E-93D6-472B-89F7-E4DFB36E12EB}" type="pres">
      <dgm:prSet presAssocID="{E8D1C604-F237-4BA6-93B7-D9433415EAE5}" presName="connectorText" presStyleLbl="sibTrans2D1" presStyleIdx="0" presStyleCnt="6"/>
      <dgm:spPr/>
    </dgm:pt>
    <dgm:pt modelId="{7EBCCADF-8BBD-47E1-82CD-9C548EE1680B}" type="pres">
      <dgm:prSet presAssocID="{9F0897C6-10A8-4C61-B150-E9C811BCE2F1}" presName="node" presStyleLbl="node1" presStyleIdx="1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1" presStyleCnt="6"/>
      <dgm:spPr/>
    </dgm:pt>
    <dgm:pt modelId="{000CB279-453D-4E1D-B453-B081103689ED}" type="pres">
      <dgm:prSet presAssocID="{4903E81A-9466-42E9-81CC-BD9D96220791}" presName="connectorText" presStyleLbl="sibTrans2D1" presStyleIdx="1" presStyleCnt="6"/>
      <dgm:spPr/>
    </dgm:pt>
    <dgm:pt modelId="{10A581FE-5663-44C4-9AF1-8A412D6483EB}" type="pres">
      <dgm:prSet presAssocID="{6D3CCE90-9792-43B4-AE86-1B77C6224D5B}" presName="node" presStyleLbl="node1" presStyleIdx="2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2" presStyleCnt="6"/>
      <dgm:spPr/>
    </dgm:pt>
    <dgm:pt modelId="{5A8E9313-981F-4535-B9AE-3A2CB4E97027}" type="pres">
      <dgm:prSet presAssocID="{8CB313F7-6936-4FF8-9BF5-1749D00E12E2}" presName="connectorText" presStyleLbl="sibTrans2D1" presStyleIdx="2" presStyleCnt="6"/>
      <dgm:spPr/>
    </dgm:pt>
    <dgm:pt modelId="{C1AA0A5E-440D-4A4E-9B50-7363CD3553C9}" type="pres">
      <dgm:prSet presAssocID="{0A12B227-C746-4BAD-99FC-5AAF2E020CA1}" presName="node" presStyleLbl="node1" presStyleIdx="3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3" presStyleCnt="6"/>
      <dgm:spPr/>
    </dgm:pt>
    <dgm:pt modelId="{91DA7296-BF7E-4A47-B6BB-6DF433AB5925}" type="pres">
      <dgm:prSet presAssocID="{74F8E2DB-0B42-4B54-BEB4-DEC87988B7B8}" presName="connectorText" presStyleLbl="sibTrans2D1" presStyleIdx="3" presStyleCnt="6"/>
      <dgm:spPr/>
    </dgm:pt>
    <dgm:pt modelId="{44D25AA6-F96D-43AC-804A-E47DB6D648BC}" type="pres">
      <dgm:prSet presAssocID="{A199D366-B537-4C77-8D7E-7F915613BAE3}" presName="node" presStyleLbl="node1" presStyleIdx="4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4" presStyleCnt="6"/>
      <dgm:spPr/>
    </dgm:pt>
    <dgm:pt modelId="{EBACBA98-D229-4A77-B8C9-49BD710B390E}" type="pres">
      <dgm:prSet presAssocID="{C02DFB17-8A62-4266-811C-9848BE40E058}" presName="connectorText" presStyleLbl="sibTrans2D1" presStyleIdx="4" presStyleCnt="6"/>
      <dgm:spPr/>
    </dgm:pt>
    <dgm:pt modelId="{980C4DF4-42C6-4270-B4B4-44DFF1137433}" type="pres">
      <dgm:prSet presAssocID="{B0061908-58BE-4DE8-A24E-1897060863DE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5" presStyleCnt="6"/>
      <dgm:spPr/>
    </dgm:pt>
    <dgm:pt modelId="{76E82AEE-1F83-4C2A-A607-073E515C09E4}" type="pres">
      <dgm:prSet presAssocID="{C02BE6A1-C6C3-4134-81E6-02A312D754CA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3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5" destOrd="0" parTransId="{847652DB-F432-45B2-9BE6-EFD10C6D5642}" sibTransId="{C02BE6A1-C6C3-4134-81E6-02A312D754CA}"/>
    <dgm:cxn modelId="{1EEA2D8C-4BDF-492A-97A9-6613736DEBBF}" srcId="{A810F982-B794-422B-B049-DA04ED097E05}" destId="{09A09577-3AD7-43C0-A150-E8CDFE371C64}" srcOrd="0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2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1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4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3D90F32-827C-4807-930A-245543185B99}" type="presParOf" srcId="{1654269F-F4E0-4F10-BB69-D3D78304A2B1}" destId="{95310B5E-A74E-48BA-8F01-957ED2A4EF6D}" srcOrd="0" destOrd="0" presId="urn:microsoft.com/office/officeart/2005/8/layout/cycle2"/>
    <dgm:cxn modelId="{7F1D63A9-3531-4ABC-8EC5-1AF8019C7AE0}" type="presParOf" srcId="{1654269F-F4E0-4F10-BB69-D3D78304A2B1}" destId="{F6FA75C6-BDA3-4E4D-BC6B-E5819EC3D7E5}" srcOrd="1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2" destOrd="0" presId="urn:microsoft.com/office/officeart/2005/8/layout/cycle2"/>
    <dgm:cxn modelId="{84A673E3-FA49-442A-9EFD-7E9BCD05A353}" type="presParOf" srcId="{1654269F-F4E0-4F10-BB69-D3D78304A2B1}" destId="{41856D6B-582A-4298-853F-C6B0822230EB}" srcOrd="3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4" destOrd="0" presId="urn:microsoft.com/office/officeart/2005/8/layout/cycle2"/>
    <dgm:cxn modelId="{0D3BD66F-F967-44BA-A413-D1585F2CE3C0}" type="presParOf" srcId="{1654269F-F4E0-4F10-BB69-D3D78304A2B1}" destId="{6CD5EA4B-2D28-464F-80A6-13DDCDA70B06}" srcOrd="5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6" destOrd="0" presId="urn:microsoft.com/office/officeart/2005/8/layout/cycle2"/>
    <dgm:cxn modelId="{C9E4CB64-6850-4911-9240-6E597D5ED959}" type="presParOf" srcId="{1654269F-F4E0-4F10-BB69-D3D78304A2B1}" destId="{88B90DB7-E906-43A8-80C6-B313FEDD4679}" srcOrd="7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8" destOrd="0" presId="urn:microsoft.com/office/officeart/2005/8/layout/cycle2"/>
    <dgm:cxn modelId="{C366B77E-F200-4051-9B0B-AD97AF4A976D}" type="presParOf" srcId="{1654269F-F4E0-4F10-BB69-D3D78304A2B1}" destId="{F5556CEF-6D22-45E6-8520-1BFA7DA72600}" srcOrd="9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10" destOrd="0" presId="urn:microsoft.com/office/officeart/2005/8/layout/cycle2"/>
    <dgm:cxn modelId="{BE8149B8-F00E-457E-B214-3B171CCF8FF8}" type="presParOf" srcId="{1654269F-F4E0-4F10-BB69-D3D78304A2B1}" destId="{5CCFB270-CC2D-47A8-AADE-3B1A57F5F7D2}" srcOrd="11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0897C6-10A8-4C61-B150-E9C811BCE2F1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7EBCCADF-8BBD-47E1-82CD-9C548EE1680B}" type="pres">
      <dgm:prSet presAssocID="{9F0897C6-10A8-4C61-B150-E9C811BCE2F1}" presName="node" presStyleLbl="node1" presStyleIdx="0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0" presStyleCnt="6"/>
      <dgm:spPr/>
    </dgm:pt>
    <dgm:pt modelId="{000CB279-453D-4E1D-B453-B081103689ED}" type="pres">
      <dgm:prSet presAssocID="{4903E81A-9466-42E9-81CC-BD9D96220791}" presName="connectorText" presStyleLbl="sibTrans2D1" presStyleIdx="0" presStyleCnt="6"/>
      <dgm:spPr/>
    </dgm:pt>
    <dgm:pt modelId="{10A581FE-5663-44C4-9AF1-8A412D6483EB}" type="pres">
      <dgm:prSet presAssocID="{6D3CCE90-9792-43B4-AE86-1B77C6224D5B}" presName="node" presStyleLbl="node1" presStyleIdx="1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1" presStyleCnt="6"/>
      <dgm:spPr/>
    </dgm:pt>
    <dgm:pt modelId="{5A8E9313-981F-4535-B9AE-3A2CB4E97027}" type="pres">
      <dgm:prSet presAssocID="{8CB313F7-6936-4FF8-9BF5-1749D00E12E2}" presName="connectorText" presStyleLbl="sibTrans2D1" presStyleIdx="1" presStyleCnt="6"/>
      <dgm:spPr/>
    </dgm:pt>
    <dgm:pt modelId="{C1AA0A5E-440D-4A4E-9B50-7363CD3553C9}" type="pres">
      <dgm:prSet presAssocID="{0A12B227-C746-4BAD-99FC-5AAF2E020CA1}" presName="node" presStyleLbl="node1" presStyleIdx="2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2" presStyleCnt="6"/>
      <dgm:spPr/>
    </dgm:pt>
    <dgm:pt modelId="{91DA7296-BF7E-4A47-B6BB-6DF433AB5925}" type="pres">
      <dgm:prSet presAssocID="{74F8E2DB-0B42-4B54-BEB4-DEC87988B7B8}" presName="connectorText" presStyleLbl="sibTrans2D1" presStyleIdx="2" presStyleCnt="6"/>
      <dgm:spPr/>
    </dgm:pt>
    <dgm:pt modelId="{44D25AA6-F96D-43AC-804A-E47DB6D648BC}" type="pres">
      <dgm:prSet presAssocID="{A199D366-B537-4C77-8D7E-7F915613BAE3}" presName="node" presStyleLbl="node1" presStyleIdx="3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3" presStyleCnt="6"/>
      <dgm:spPr/>
    </dgm:pt>
    <dgm:pt modelId="{EBACBA98-D229-4A77-B8C9-49BD710B390E}" type="pres">
      <dgm:prSet presAssocID="{C02DFB17-8A62-4266-811C-9848BE40E058}" presName="connectorText" presStyleLbl="sibTrans2D1" presStyleIdx="3" presStyleCnt="6"/>
      <dgm:spPr/>
    </dgm:pt>
    <dgm:pt modelId="{980C4DF4-42C6-4270-B4B4-44DFF1137433}" type="pres">
      <dgm:prSet presAssocID="{B0061908-58BE-4DE8-A24E-1897060863DE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4" presStyleCnt="6"/>
      <dgm:spPr/>
    </dgm:pt>
    <dgm:pt modelId="{76E82AEE-1F83-4C2A-A607-073E515C09E4}" type="pres">
      <dgm:prSet presAssocID="{C02BE6A1-C6C3-4134-81E6-02A312D754CA}" presName="connectorText" presStyleLbl="sibTrans2D1" presStyleIdx="4" presStyleCnt="6"/>
      <dgm:spPr/>
    </dgm:pt>
    <dgm:pt modelId="{26D28549-DA44-471A-B4BA-FB17562623FE}" type="pres">
      <dgm:prSet presAssocID="{3A27C119-A0A6-4EAD-99C4-E0D254CBFCC4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5" presStyleCnt="6"/>
      <dgm:spPr/>
    </dgm:pt>
    <dgm:pt modelId="{B023B947-6C72-4F55-BB1D-27E52FAE4B12}" type="pres">
      <dgm:prSet presAssocID="{DE0AC3BB-B4EE-4C51-8A6F-10286F9A6B7E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A4E01270-E43E-49AD-9819-B574174A7710}" srcId="{A810F982-B794-422B-B049-DA04ED097E05}" destId="{3A27C119-A0A6-4EAD-99C4-E0D254CBFCC4}" srcOrd="5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2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4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421C57A6-5343-447A-9A8B-B99E9780312F}" srcId="{A810F982-B794-422B-B049-DA04ED097E05}" destId="{6D3CCE90-9792-43B4-AE86-1B77C6224D5B}" srcOrd="1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0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3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33E1BA6-E8A4-41DD-A67D-0DED79D8735E}" type="presParOf" srcId="{1654269F-F4E0-4F10-BB69-D3D78304A2B1}" destId="{7EBCCADF-8BBD-47E1-82CD-9C548EE1680B}" srcOrd="0" destOrd="0" presId="urn:microsoft.com/office/officeart/2005/8/layout/cycle2"/>
    <dgm:cxn modelId="{84A673E3-FA49-442A-9EFD-7E9BCD05A353}" type="presParOf" srcId="{1654269F-F4E0-4F10-BB69-D3D78304A2B1}" destId="{41856D6B-582A-4298-853F-C6B0822230EB}" srcOrd="1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2" destOrd="0" presId="urn:microsoft.com/office/officeart/2005/8/layout/cycle2"/>
    <dgm:cxn modelId="{0D3BD66F-F967-44BA-A413-D1585F2CE3C0}" type="presParOf" srcId="{1654269F-F4E0-4F10-BB69-D3D78304A2B1}" destId="{6CD5EA4B-2D28-464F-80A6-13DDCDA70B06}" srcOrd="3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4" destOrd="0" presId="urn:microsoft.com/office/officeart/2005/8/layout/cycle2"/>
    <dgm:cxn modelId="{C9E4CB64-6850-4911-9240-6E597D5ED959}" type="presParOf" srcId="{1654269F-F4E0-4F10-BB69-D3D78304A2B1}" destId="{88B90DB7-E906-43A8-80C6-B313FEDD4679}" srcOrd="5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6" destOrd="0" presId="urn:microsoft.com/office/officeart/2005/8/layout/cycle2"/>
    <dgm:cxn modelId="{C366B77E-F200-4051-9B0B-AD97AF4A976D}" type="presParOf" srcId="{1654269F-F4E0-4F10-BB69-D3D78304A2B1}" destId="{F5556CEF-6D22-45E6-8520-1BFA7DA72600}" srcOrd="7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8" destOrd="0" presId="urn:microsoft.com/office/officeart/2005/8/layout/cycle2"/>
    <dgm:cxn modelId="{BE8149B8-F00E-457E-B214-3B171CCF8FF8}" type="presParOf" srcId="{1654269F-F4E0-4F10-BB69-D3D78304A2B1}" destId="{5CCFB270-CC2D-47A8-AADE-3B1A57F5F7D2}" srcOrd="9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10" destOrd="0" presId="urn:microsoft.com/office/officeart/2005/8/layout/cycle2"/>
    <dgm:cxn modelId="{AE47AC29-6C2C-43AA-8049-A38A843CD419}" type="presParOf" srcId="{1654269F-F4E0-4F10-BB69-D3D78304A2B1}" destId="{E911CD4D-B2FF-47E5-970C-E556D3DD5F61}" srcOrd="11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3CCE90-9792-43B4-AE86-1B77C6224D5B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10A581FE-5663-44C4-9AF1-8A412D6483EB}" type="pres">
      <dgm:prSet presAssocID="{6D3CCE90-9792-43B4-AE86-1B77C6224D5B}" presName="node" presStyleLbl="node1" presStyleIdx="0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0" presStyleCnt="6"/>
      <dgm:spPr/>
    </dgm:pt>
    <dgm:pt modelId="{5A8E9313-981F-4535-B9AE-3A2CB4E97027}" type="pres">
      <dgm:prSet presAssocID="{8CB313F7-6936-4FF8-9BF5-1749D00E12E2}" presName="connectorText" presStyleLbl="sibTrans2D1" presStyleIdx="0" presStyleCnt="6"/>
      <dgm:spPr/>
    </dgm:pt>
    <dgm:pt modelId="{C1AA0A5E-440D-4A4E-9B50-7363CD3553C9}" type="pres">
      <dgm:prSet presAssocID="{0A12B227-C746-4BAD-99FC-5AAF2E020CA1}" presName="node" presStyleLbl="node1" presStyleIdx="1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1" presStyleCnt="6"/>
      <dgm:spPr/>
    </dgm:pt>
    <dgm:pt modelId="{91DA7296-BF7E-4A47-B6BB-6DF433AB5925}" type="pres">
      <dgm:prSet presAssocID="{74F8E2DB-0B42-4B54-BEB4-DEC87988B7B8}" presName="connectorText" presStyleLbl="sibTrans2D1" presStyleIdx="1" presStyleCnt="6"/>
      <dgm:spPr/>
    </dgm:pt>
    <dgm:pt modelId="{44D25AA6-F96D-43AC-804A-E47DB6D648BC}" type="pres">
      <dgm:prSet presAssocID="{A199D366-B537-4C77-8D7E-7F915613BAE3}" presName="node" presStyleLbl="node1" presStyleIdx="2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2" presStyleCnt="6"/>
      <dgm:spPr/>
    </dgm:pt>
    <dgm:pt modelId="{EBACBA98-D229-4A77-B8C9-49BD710B390E}" type="pres">
      <dgm:prSet presAssocID="{C02DFB17-8A62-4266-811C-9848BE40E058}" presName="connectorText" presStyleLbl="sibTrans2D1" presStyleIdx="2" presStyleCnt="6"/>
      <dgm:spPr/>
    </dgm:pt>
    <dgm:pt modelId="{980C4DF4-42C6-4270-B4B4-44DFF1137433}" type="pres">
      <dgm:prSet presAssocID="{B0061908-58BE-4DE8-A24E-1897060863DE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3" presStyleCnt="6"/>
      <dgm:spPr/>
    </dgm:pt>
    <dgm:pt modelId="{76E82AEE-1F83-4C2A-A607-073E515C09E4}" type="pres">
      <dgm:prSet presAssocID="{C02BE6A1-C6C3-4134-81E6-02A312D754CA}" presName="connectorText" presStyleLbl="sibTrans2D1" presStyleIdx="3" presStyleCnt="6"/>
      <dgm:spPr/>
    </dgm:pt>
    <dgm:pt modelId="{26D28549-DA44-471A-B4BA-FB17562623FE}" type="pres">
      <dgm:prSet presAssocID="{3A27C119-A0A6-4EAD-99C4-E0D254CBFCC4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4" presStyleCnt="6"/>
      <dgm:spPr/>
    </dgm:pt>
    <dgm:pt modelId="{B023B947-6C72-4F55-BB1D-27E52FAE4B12}" type="pres">
      <dgm:prSet presAssocID="{DE0AC3BB-B4EE-4C51-8A6F-10286F9A6B7E}" presName="connectorText" presStyleLbl="sibTrans2D1" presStyleIdx="4" presStyleCnt="6"/>
      <dgm:spPr/>
    </dgm:pt>
    <dgm:pt modelId="{DC2BC461-D74C-4CBE-8EF6-8164AA0884DF}" type="pres">
      <dgm:prSet presAssocID="{60015558-D1F0-4492-B296-446BB3974C9F}" presName="node" presStyleLbl="node1" presStyleIdx="5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5" presStyleCnt="6"/>
      <dgm:spPr/>
    </dgm:pt>
    <dgm:pt modelId="{32A2F713-BE11-4166-BB08-73AB5DE09CAA}" type="pres">
      <dgm:prSet presAssocID="{D358A1E7-2B0B-4D1A-8CA1-706A3C14D59D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4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1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3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421C57A6-5343-447A-9A8B-B99E9780312F}" srcId="{A810F982-B794-422B-B049-DA04ED097E05}" destId="{6D3CCE90-9792-43B4-AE86-1B77C6224D5B}" srcOrd="0" destOrd="0" parTransId="{A8FFE12D-70E5-4777-82AF-07F37CF345B5}" sibTransId="{8CB313F7-6936-4FF8-9BF5-1749D00E12E2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59912BF2-EEC0-4FD7-9BC1-98506E7593A0}" srcId="{A810F982-B794-422B-B049-DA04ED097E05}" destId="{60015558-D1F0-4492-B296-446BB3974C9F}" srcOrd="5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2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D34A0B9-1F41-4018-96C5-6A4DE8A5174E}" type="presParOf" srcId="{1654269F-F4E0-4F10-BB69-D3D78304A2B1}" destId="{10A581FE-5663-44C4-9AF1-8A412D6483EB}" srcOrd="0" destOrd="0" presId="urn:microsoft.com/office/officeart/2005/8/layout/cycle2"/>
    <dgm:cxn modelId="{0D3BD66F-F967-44BA-A413-D1585F2CE3C0}" type="presParOf" srcId="{1654269F-F4E0-4F10-BB69-D3D78304A2B1}" destId="{6CD5EA4B-2D28-464F-80A6-13DDCDA70B06}" srcOrd="1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2" destOrd="0" presId="urn:microsoft.com/office/officeart/2005/8/layout/cycle2"/>
    <dgm:cxn modelId="{C9E4CB64-6850-4911-9240-6E597D5ED959}" type="presParOf" srcId="{1654269F-F4E0-4F10-BB69-D3D78304A2B1}" destId="{88B90DB7-E906-43A8-80C6-B313FEDD4679}" srcOrd="3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4" destOrd="0" presId="urn:microsoft.com/office/officeart/2005/8/layout/cycle2"/>
    <dgm:cxn modelId="{C366B77E-F200-4051-9B0B-AD97AF4A976D}" type="presParOf" srcId="{1654269F-F4E0-4F10-BB69-D3D78304A2B1}" destId="{F5556CEF-6D22-45E6-8520-1BFA7DA72600}" srcOrd="5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6" destOrd="0" presId="urn:microsoft.com/office/officeart/2005/8/layout/cycle2"/>
    <dgm:cxn modelId="{BE8149B8-F00E-457E-B214-3B171CCF8FF8}" type="presParOf" srcId="{1654269F-F4E0-4F10-BB69-D3D78304A2B1}" destId="{5CCFB270-CC2D-47A8-AADE-3B1A57F5F7D2}" srcOrd="7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8" destOrd="0" presId="urn:microsoft.com/office/officeart/2005/8/layout/cycle2"/>
    <dgm:cxn modelId="{AE47AC29-6C2C-43AA-8049-A38A843CD419}" type="presParOf" srcId="{1654269F-F4E0-4F10-BB69-D3D78304A2B1}" destId="{E911CD4D-B2FF-47E5-970C-E556D3DD5F61}" srcOrd="9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10" destOrd="0" presId="urn:microsoft.com/office/officeart/2005/8/layout/cycle2"/>
    <dgm:cxn modelId="{069E127D-163E-44CA-8B5B-0DFA9D3921D2}" type="presParOf" srcId="{1654269F-F4E0-4F10-BB69-D3D78304A2B1}" destId="{F9ADCE9F-A316-460E-9106-09820E4E5AC1}" srcOrd="11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A12B227-C746-4BAD-99FC-5AAF2E020CA1}">
      <dgm:prSet custT="1"/>
      <dgm:spPr/>
      <dgm:t>
        <a:bodyPr/>
        <a:lstStyle/>
        <a:p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 custT="1"/>
      <dgm:spPr/>
      <dgm:t>
        <a:bodyPr/>
        <a:lstStyle/>
        <a:p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5B9102C3-7B4E-4913-A56B-B1B59B08C31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B94CF054-8FD0-4841-97FC-A966660211F3}" type="parTrans" cxnId="{3FEF6697-F45F-45F1-85E0-1463ECE4DBB0}">
      <dgm:prSet/>
      <dgm:spPr/>
      <dgm:t>
        <a:bodyPr/>
        <a:lstStyle/>
        <a:p>
          <a:endParaRPr lang="pt-BR"/>
        </a:p>
      </dgm:t>
    </dgm:pt>
    <dgm:pt modelId="{8B222F96-8AB7-48AB-9648-25EE1CCB9564}" type="sibTrans" cxnId="{3FEF6697-F45F-45F1-85E0-1463ECE4DBB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C1AA0A5E-440D-4A4E-9B50-7363CD3553C9}" type="pres">
      <dgm:prSet presAssocID="{0A12B227-C746-4BAD-99FC-5AAF2E020CA1}" presName="node" presStyleLbl="node1" presStyleIdx="0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0" presStyleCnt="6"/>
      <dgm:spPr/>
    </dgm:pt>
    <dgm:pt modelId="{91DA7296-BF7E-4A47-B6BB-6DF433AB5925}" type="pres">
      <dgm:prSet presAssocID="{74F8E2DB-0B42-4B54-BEB4-DEC87988B7B8}" presName="connectorText" presStyleLbl="sibTrans2D1" presStyleIdx="0" presStyleCnt="6"/>
      <dgm:spPr/>
    </dgm:pt>
    <dgm:pt modelId="{44D25AA6-F96D-43AC-804A-E47DB6D648BC}" type="pres">
      <dgm:prSet presAssocID="{A199D366-B537-4C77-8D7E-7F915613BAE3}" presName="node" presStyleLbl="node1" presStyleIdx="1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1" presStyleCnt="6"/>
      <dgm:spPr/>
    </dgm:pt>
    <dgm:pt modelId="{EBACBA98-D229-4A77-B8C9-49BD710B390E}" type="pres">
      <dgm:prSet presAssocID="{C02DFB17-8A62-4266-811C-9848BE40E058}" presName="connectorText" presStyleLbl="sibTrans2D1" presStyleIdx="1" presStyleCnt="6"/>
      <dgm:spPr/>
    </dgm:pt>
    <dgm:pt modelId="{980C4DF4-42C6-4270-B4B4-44DFF1137433}" type="pres">
      <dgm:prSet presAssocID="{B0061908-58BE-4DE8-A24E-1897060863DE}" presName="node" presStyleLbl="node1" presStyleIdx="2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2" presStyleCnt="6"/>
      <dgm:spPr/>
    </dgm:pt>
    <dgm:pt modelId="{76E82AEE-1F83-4C2A-A607-073E515C09E4}" type="pres">
      <dgm:prSet presAssocID="{C02BE6A1-C6C3-4134-81E6-02A312D754CA}" presName="connectorText" presStyleLbl="sibTrans2D1" presStyleIdx="2" presStyleCnt="6"/>
      <dgm:spPr/>
    </dgm:pt>
    <dgm:pt modelId="{26D28549-DA44-471A-B4BA-FB17562623FE}" type="pres">
      <dgm:prSet presAssocID="{3A27C119-A0A6-4EAD-99C4-E0D254CBFCC4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3" presStyleCnt="6"/>
      <dgm:spPr/>
    </dgm:pt>
    <dgm:pt modelId="{B023B947-6C72-4F55-BB1D-27E52FAE4B12}" type="pres">
      <dgm:prSet presAssocID="{DE0AC3BB-B4EE-4C51-8A6F-10286F9A6B7E}" presName="connectorText" presStyleLbl="sibTrans2D1" presStyleIdx="3" presStyleCnt="6"/>
      <dgm:spPr/>
    </dgm:pt>
    <dgm:pt modelId="{DC2BC461-D74C-4CBE-8EF6-8164AA0884DF}" type="pres">
      <dgm:prSet presAssocID="{60015558-D1F0-4492-B296-446BB3974C9F}" presName="node" presStyleLbl="node1" presStyleIdx="4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4" presStyleCnt="6"/>
      <dgm:spPr/>
    </dgm:pt>
    <dgm:pt modelId="{32A2F713-BE11-4166-BB08-73AB5DE09CAA}" type="pres">
      <dgm:prSet presAssocID="{D358A1E7-2B0B-4D1A-8CA1-706A3C14D59D}" presName="connectorText" presStyleLbl="sibTrans2D1" presStyleIdx="4" presStyleCnt="6"/>
      <dgm:spPr/>
    </dgm:pt>
    <dgm:pt modelId="{FECF17EE-5D72-4942-BA8D-53599578B326}" type="pres">
      <dgm:prSet presAssocID="{5B9102C3-7B4E-4913-A56B-B1B59B08C31F}" presName="node" presStyleLbl="node1" presStyleIdx="5" presStyleCnt="6">
        <dgm:presLayoutVars>
          <dgm:bulletEnabled val="1"/>
        </dgm:presLayoutVars>
      </dgm:prSet>
      <dgm:spPr/>
    </dgm:pt>
    <dgm:pt modelId="{0236DB00-7844-4C73-A3B5-AC89BDD6667A}" type="pres">
      <dgm:prSet presAssocID="{8B222F96-8AB7-48AB-9648-25EE1CCB9564}" presName="sibTrans" presStyleLbl="sibTrans2D1" presStyleIdx="5" presStyleCnt="6"/>
      <dgm:spPr/>
    </dgm:pt>
    <dgm:pt modelId="{09A869D7-A41A-4FC4-9248-6C5418C95B4F}" type="pres">
      <dgm:prSet presAssocID="{8B222F96-8AB7-48AB-9648-25EE1CCB9564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06D3A631-2C86-4CED-B3CD-4BFCC039191B}" type="presOf" srcId="{5B9102C3-7B4E-4913-A56B-B1B59B08C31F}" destId="{FECF17EE-5D72-4942-BA8D-53599578B326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8D1BB95D-156C-49FB-A9A5-BA3DED5F70D1}" type="presOf" srcId="{8B222F96-8AB7-48AB-9648-25EE1CCB9564}" destId="{09A869D7-A41A-4FC4-9248-6C5418C95B4F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3" destOrd="0" parTransId="{A29CB1A2-620E-4172-B6F6-BD956BDF2502}" sibTransId="{DE0AC3BB-B4EE-4C51-8A6F-10286F9A6B7E}"/>
    <dgm:cxn modelId="{3692E279-529D-4AA8-B8D9-D882FEF7A976}" srcId="{A810F982-B794-422B-B049-DA04ED097E05}" destId="{0A12B227-C746-4BAD-99FC-5AAF2E020CA1}" srcOrd="0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2" destOrd="0" parTransId="{847652DB-F432-45B2-9BE6-EFD10C6D5642}" sibTransId="{C02BE6A1-C6C3-4134-81E6-02A312D754CA}"/>
    <dgm:cxn modelId="{F506CB81-07A2-4DE8-909A-0856D46F9300}" type="presOf" srcId="{8B222F96-8AB7-48AB-9648-25EE1CCB9564}" destId="{0236DB00-7844-4C73-A3B5-AC89BDD6667A}" srcOrd="0" destOrd="0" presId="urn:microsoft.com/office/officeart/2005/8/layout/cycle2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FEF6697-F45F-45F1-85E0-1463ECE4DBB0}" srcId="{A810F982-B794-422B-B049-DA04ED097E05}" destId="{5B9102C3-7B4E-4913-A56B-B1B59B08C31F}" srcOrd="5" destOrd="0" parTransId="{B94CF054-8FD0-4841-97FC-A966660211F3}" sibTransId="{8B222F96-8AB7-48AB-9648-25EE1CCB9564}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59912BF2-EEC0-4FD7-9BC1-98506E7593A0}" srcId="{A810F982-B794-422B-B049-DA04ED097E05}" destId="{60015558-D1F0-4492-B296-446BB3974C9F}" srcOrd="4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1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7C026A00-A605-4297-ABDE-B52FEFAE54F2}" type="presParOf" srcId="{1654269F-F4E0-4F10-BB69-D3D78304A2B1}" destId="{C1AA0A5E-440D-4A4E-9B50-7363CD3553C9}" srcOrd="0" destOrd="0" presId="urn:microsoft.com/office/officeart/2005/8/layout/cycle2"/>
    <dgm:cxn modelId="{C9E4CB64-6850-4911-9240-6E597D5ED959}" type="presParOf" srcId="{1654269F-F4E0-4F10-BB69-D3D78304A2B1}" destId="{88B90DB7-E906-43A8-80C6-B313FEDD4679}" srcOrd="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2" destOrd="0" presId="urn:microsoft.com/office/officeart/2005/8/layout/cycle2"/>
    <dgm:cxn modelId="{C366B77E-F200-4051-9B0B-AD97AF4A976D}" type="presParOf" srcId="{1654269F-F4E0-4F10-BB69-D3D78304A2B1}" destId="{F5556CEF-6D22-45E6-8520-1BFA7DA72600}" srcOrd="3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4" destOrd="0" presId="urn:microsoft.com/office/officeart/2005/8/layout/cycle2"/>
    <dgm:cxn modelId="{BE8149B8-F00E-457E-B214-3B171CCF8FF8}" type="presParOf" srcId="{1654269F-F4E0-4F10-BB69-D3D78304A2B1}" destId="{5CCFB270-CC2D-47A8-AADE-3B1A57F5F7D2}" srcOrd="5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6" destOrd="0" presId="urn:microsoft.com/office/officeart/2005/8/layout/cycle2"/>
    <dgm:cxn modelId="{AE47AC29-6C2C-43AA-8049-A38A843CD419}" type="presParOf" srcId="{1654269F-F4E0-4F10-BB69-D3D78304A2B1}" destId="{E911CD4D-B2FF-47E5-970C-E556D3DD5F61}" srcOrd="7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8" destOrd="0" presId="urn:microsoft.com/office/officeart/2005/8/layout/cycle2"/>
    <dgm:cxn modelId="{069E127D-163E-44CA-8B5B-0DFA9D3921D2}" type="presParOf" srcId="{1654269F-F4E0-4F10-BB69-D3D78304A2B1}" destId="{F9ADCE9F-A316-460E-9106-09820E4E5AC1}" srcOrd="9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  <dgm:cxn modelId="{B002514B-567F-4FD7-8D83-657DEB584624}" type="presParOf" srcId="{1654269F-F4E0-4F10-BB69-D3D78304A2B1}" destId="{FECF17EE-5D72-4942-BA8D-53599578B326}" srcOrd="10" destOrd="0" presId="urn:microsoft.com/office/officeart/2005/8/layout/cycle2"/>
    <dgm:cxn modelId="{77321A8D-1A04-46A5-A38A-AF29C1D52848}" type="presParOf" srcId="{1654269F-F4E0-4F10-BB69-D3D78304A2B1}" destId="{0236DB00-7844-4C73-A3B5-AC89BDD6667A}" srcOrd="11" destOrd="0" presId="urn:microsoft.com/office/officeart/2005/8/layout/cycle2"/>
    <dgm:cxn modelId="{FD08D994-1148-454D-94B3-EF5AE636FA6F}" type="presParOf" srcId="{0236DB00-7844-4C73-A3B5-AC89BDD6667A}" destId="{09A869D7-A41A-4FC4-9248-6C5418C95B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2025-1C08-4AC7-A97C-299B88340991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sp:txBody>
      <dsp:txXfrm>
        <a:off x="3556321" y="21558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131832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3523808"/>
        <a:ext cx="1038481" cy="1038481"/>
      </dsp:txXfrm>
    </dsp:sp>
    <dsp:sp modelId="{41856D6B-582A-4298-853F-C6B0822230EB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3556321" y="4626547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0B5E-A74E-48BA-8F01-957ED2A4EF6D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21558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131832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3556321" y="4626547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028876" y="2861241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1318329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CCADF-8BBD-47E1-82CD-9C548EE1680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3556321" y="21558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131832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556321" y="4626547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1318329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581FE-5663-44C4-9AF1-8A412D6483E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3556321" y="21558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4954181" y="4410904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3556321" y="4626547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3523808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1318329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A0A5E-440D-4A4E-9B50-7363CD3553C9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sp:txBody>
      <dsp:txXfrm>
        <a:off x="3556321" y="21558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848878" y="2721978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5466322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54181" y="4410904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4626547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044180" y="4480535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3523808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028876" y="2861241"/>
        <a:ext cx="273369" cy="297398"/>
      </dsp:txXfrm>
    </dsp:sp>
    <dsp:sp modelId="{FECF17EE-5D72-4942-BA8D-53599578B326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1646320" y="1318329"/>
        <a:ext cx="1038481" cy="1038481"/>
      </dsp:txXfrm>
    </dsp:sp>
    <dsp:sp modelId="{0236DB00-7844-4C73-A3B5-AC89BDD6667A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923574" y="1172317"/>
        <a:ext cx="273369" cy="2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 A PARTIR DE </a:t>
            </a:r>
            <a:r>
              <a:rPr lang="pt-BR" b="1" dirty="0">
                <a:latin typeface="Arial" panose="020B0604020202020204" pitchFamily="34" charset="0"/>
              </a:rPr>
              <a:t>INFORMAÇÕES SOCIOECONÔMICAS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79" y="280468"/>
            <a:ext cx="9688296" cy="36917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Criação de features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3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ED7F5-1D5D-4DBB-9F35-22679C2BAE79}"/>
              </a:ext>
            </a:extLst>
          </p:cNvPr>
          <p:cNvPicPr/>
          <p:nvPr/>
        </p:nvPicPr>
        <p:blipFill>
          <a:blip r:embed="rId3"/>
          <a:srcRect l="22283" t="39104" r="28999" b="46856"/>
          <a:stretch>
            <a:fillRect/>
          </a:stretch>
        </p:blipFill>
        <p:spPr>
          <a:xfrm>
            <a:off x="994354" y="644425"/>
            <a:ext cx="4635500" cy="751205"/>
          </a:xfrm>
          <a:prstGeom prst="rect">
            <a:avLst/>
          </a:prstGeom>
          <a:ln w="9525">
            <a:solidFill>
              <a:srgbClr val="FFFFFF"/>
            </a:solidFill>
            <a:prstDash val="solid"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1367E-FD5F-4237-87DA-1BEDFC3FF4F2}"/>
              </a:ext>
            </a:extLst>
          </p:cNvPr>
          <p:cNvSpPr txBox="1">
            <a:spLocks/>
          </p:cNvSpPr>
          <p:nvPr/>
        </p:nvSpPr>
        <p:spPr>
          <a:xfrm>
            <a:off x="855079" y="1451752"/>
            <a:ext cx="9688296" cy="36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 do Database</a:t>
            </a:r>
            <a:endParaRPr lang="pt-BR" sz="1800" b="1" kern="16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EA423A-F88D-466C-A625-5040E8B47B65}"/>
              </a:ext>
            </a:extLst>
          </p:cNvPr>
          <p:cNvSpPr txBox="1">
            <a:spLocks/>
          </p:cNvSpPr>
          <p:nvPr/>
        </p:nvSpPr>
        <p:spPr>
          <a:xfrm>
            <a:off x="855079" y="2868288"/>
            <a:ext cx="9688296" cy="303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12" name="image73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463F02-B97C-40AA-B884-24CCAA80C6E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51921" y="3368830"/>
            <a:ext cx="5760085" cy="2834640"/>
          </a:xfrm>
          <a:prstGeom prst="rect">
            <a:avLst/>
          </a:prstGeom>
          <a:ln/>
        </p:spPr>
      </p:pic>
      <p:pic>
        <p:nvPicPr>
          <p:cNvPr id="13" name="image65.png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786A5D6-A52B-4EB3-8BC0-1F988ACED4E2}"/>
              </a:ext>
            </a:extLst>
          </p:cNvPr>
          <p:cNvPicPr/>
          <p:nvPr/>
        </p:nvPicPr>
        <p:blipFill rotWithShape="1">
          <a:blip r:embed="rId5"/>
          <a:srcRect l="14000" t="24737" r="46092" b="54957"/>
          <a:stretch/>
        </p:blipFill>
        <p:spPr>
          <a:xfrm>
            <a:off x="459977" y="1740831"/>
            <a:ext cx="3658235" cy="1046930"/>
          </a:xfrm>
          <a:prstGeom prst="rect">
            <a:avLst/>
          </a:prstGeom>
          <a:ln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23FAEC8-21B1-4CC7-960E-605CE5C493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40726" y="999696"/>
            <a:ext cx="4944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63C3D158-D5A0-4364-83B2-121D5369E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86580"/>
              </p:ext>
            </p:extLst>
          </p:nvPr>
        </p:nvGraphicFramePr>
        <p:xfrm>
          <a:off x="1231746" y="3368830"/>
          <a:ext cx="3044246" cy="292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6" imgW="5473544" imgH="5397454" progId="Excel.Sheet.12">
                  <p:embed/>
                </p:oleObj>
              </mc:Choice>
              <mc:Fallback>
                <p:oleObj name="Worksheet" r:id="rId6" imgW="5473544" imgH="5397454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46" y="3368830"/>
                        <a:ext cx="3044246" cy="2925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328474"/>
            <a:ext cx="3275805" cy="443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omissos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ruidosos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68.png" descr="Chart, treemap chart&#10;&#10;Description automatically generated">
            <a:extLst>
              <a:ext uri="{FF2B5EF4-FFF2-40B4-BE49-F238E27FC236}">
                <a16:creationId xmlns:a16="http://schemas.microsoft.com/office/drawing/2014/main" id="{40729D9D-71AC-4E39-BB71-A5B3B2F268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98987" y="896645"/>
            <a:ext cx="6517044" cy="4118811"/>
          </a:xfrm>
          <a:prstGeom prst="rect">
            <a:avLst/>
          </a:prstGeom>
          <a:ln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B0A62D-6A90-48DB-8E3F-1F4294496379}"/>
              </a:ext>
            </a:extLst>
          </p:cNvPr>
          <p:cNvSpPr txBox="1">
            <a:spLocks/>
          </p:cNvSpPr>
          <p:nvPr/>
        </p:nvSpPr>
        <p:spPr>
          <a:xfrm>
            <a:off x="3383926" y="5224188"/>
            <a:ext cx="4730264" cy="967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Nova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coleta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Estimaç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ão dos valores utilizando 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algoritmo KNN Input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Eliminaç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o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faltantes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Análise e Exploração dos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9190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2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64.png" descr="Chart&#10;&#10;Description automatically generated">
            <a:extLst>
              <a:ext uri="{FF2B5EF4-FFF2-40B4-BE49-F238E27FC236}">
                <a16:creationId xmlns:a16="http://schemas.microsoft.com/office/drawing/2014/main" id="{97FC5BAD-803A-4A02-88EE-2DF2F7200D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4238" y="359553"/>
            <a:ext cx="5760085" cy="2781300"/>
          </a:xfrm>
          <a:prstGeom prst="rect">
            <a:avLst/>
          </a:prstGeom>
          <a:ln/>
        </p:spPr>
      </p:pic>
      <p:pic>
        <p:nvPicPr>
          <p:cNvPr id="9" name="image59.png" descr="Graphical user interface, application, website, map&#10;&#10;Description automatically generated">
            <a:extLst>
              <a:ext uri="{FF2B5EF4-FFF2-40B4-BE49-F238E27FC236}">
                <a16:creationId xmlns:a16="http://schemas.microsoft.com/office/drawing/2014/main" id="{71772F3C-3118-4A49-9F76-38621E88165B}"/>
              </a:ext>
            </a:extLst>
          </p:cNvPr>
          <p:cNvPicPr/>
          <p:nvPr/>
        </p:nvPicPr>
        <p:blipFill>
          <a:blip r:embed="rId3"/>
          <a:srcRect l="19368" t="20188" r="14946" b="14934"/>
          <a:stretch>
            <a:fillRect/>
          </a:stretch>
        </p:blipFill>
        <p:spPr>
          <a:xfrm>
            <a:off x="6322179" y="3141280"/>
            <a:ext cx="5556143" cy="31796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.png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183688-2862-471C-978F-2AD66CE748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51161" y="741189"/>
            <a:ext cx="5807491" cy="2385056"/>
          </a:xfrm>
          <a:prstGeom prst="rect">
            <a:avLst/>
          </a:prstGeom>
          <a:ln/>
        </p:spPr>
      </p:pic>
      <p:pic>
        <p:nvPicPr>
          <p:cNvPr id="8" name="image21.png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CBEEAF-315F-462E-8B12-6CEB52067D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8652" y="3185253"/>
            <a:ext cx="5760085" cy="30975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Criação de Modelos de Machine Learning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668320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638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969C08-9B98-40B8-BCCF-E7CF798F9A6F}"/>
              </a:ext>
            </a:extLst>
          </p:cNvPr>
          <p:cNvSpPr txBox="1"/>
          <p:nvPr/>
        </p:nvSpPr>
        <p:spPr>
          <a:xfrm>
            <a:off x="454979" y="30531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Pré-processamento dos dados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Robust Scaler </a:t>
            </a:r>
            <a:endParaRPr lang="it-IT" sz="1800" b="1" kern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Transformação logarítmica da variàavel resposta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96C84A-439E-4125-A8D5-0156118490F4}"/>
              </a:ext>
            </a:extLst>
          </p:cNvPr>
          <p:cNvSpPr txBox="1"/>
          <p:nvPr/>
        </p:nvSpPr>
        <p:spPr>
          <a:xfrm>
            <a:off x="454979" y="1299861"/>
            <a:ext cx="98519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Separação da base de dados em treino e teste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primos 13 anos como treino (relativo a 81% dos dados) e os demais 3 anos como teste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7BFDB6-FA75-4646-BFB1-68D4E18BDDF4}"/>
              </a:ext>
            </a:extLst>
          </p:cNvPr>
          <p:cNvSpPr txBox="1"/>
          <p:nvPr/>
        </p:nvSpPr>
        <p:spPr>
          <a:xfrm>
            <a:off x="454980" y="221630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Seleção das variáveis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Algoritmo Boruta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6DB33E-45D5-4159-9F8F-51ACAD57F79C}"/>
              </a:ext>
            </a:extLst>
          </p:cNvPr>
          <p:cNvSpPr txBox="1"/>
          <p:nvPr/>
        </p:nvSpPr>
        <p:spPr>
          <a:xfrm>
            <a:off x="454979" y="3187082"/>
            <a:ext cx="6094520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de Machine Learning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kern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Lasso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Ridge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Random Forest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XG Boost 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4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Interpretação dos Resultados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69879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397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FE08DE-5403-4AF2-B859-44E74B21651E}"/>
              </a:ext>
            </a:extLst>
          </p:cNvPr>
          <p:cNvSpPr/>
          <p:nvPr/>
        </p:nvSpPr>
        <p:spPr>
          <a:xfrm>
            <a:off x="4244196" y="785004"/>
            <a:ext cx="2988000" cy="12767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58027C4-58BD-49A7-BD30-0119A5275C79}"/>
              </a:ext>
            </a:extLst>
          </p:cNvPr>
          <p:cNvSpPr/>
          <p:nvPr/>
        </p:nvSpPr>
        <p:spPr>
          <a:xfrm>
            <a:off x="8258244" y="784577"/>
            <a:ext cx="2988000" cy="1276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34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A95A68-13EF-4816-8381-45B15D73E97C}"/>
              </a:ext>
            </a:extLst>
          </p:cNvPr>
          <p:cNvPicPr/>
          <p:nvPr/>
        </p:nvPicPr>
        <p:blipFill>
          <a:blip r:embed="rId2"/>
          <a:srcRect l="23906" t="26419" r="47534" b="50025"/>
          <a:stretch>
            <a:fillRect/>
          </a:stretch>
        </p:blipFill>
        <p:spPr>
          <a:xfrm>
            <a:off x="3053920" y="2316397"/>
            <a:ext cx="6436310" cy="3684232"/>
          </a:xfrm>
          <a:prstGeom prst="rect">
            <a:avLst/>
          </a:prstGeom>
          <a:ln/>
        </p:spPr>
      </p:pic>
      <p:pic>
        <p:nvPicPr>
          <p:cNvPr id="10" name="image35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2805A9-FA57-4EB4-8CD9-70DFE98FC4CD}"/>
              </a:ext>
            </a:extLst>
          </p:cNvPr>
          <p:cNvPicPr/>
          <p:nvPr/>
        </p:nvPicPr>
        <p:blipFill>
          <a:blip r:embed="rId3"/>
          <a:srcRect l="7648" t="37434" r="36636" b="10018"/>
          <a:stretch>
            <a:fillRect/>
          </a:stretch>
        </p:blipFill>
        <p:spPr>
          <a:xfrm>
            <a:off x="746987" y="897266"/>
            <a:ext cx="1830070" cy="970915"/>
          </a:xfrm>
          <a:prstGeom prst="rect">
            <a:avLst/>
          </a:prstGeom>
          <a:ln/>
        </p:spPr>
      </p:pic>
      <p:pic>
        <p:nvPicPr>
          <p:cNvPr id="11" name="image26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CEDAC-C01D-460D-BE0A-832557A0D8FF}"/>
              </a:ext>
            </a:extLst>
          </p:cNvPr>
          <p:cNvPicPr/>
          <p:nvPr/>
        </p:nvPicPr>
        <p:blipFill>
          <a:blip r:embed="rId4"/>
          <a:srcRect l="9758" t="44160" r="32111" b="17390"/>
          <a:stretch>
            <a:fillRect/>
          </a:stretch>
        </p:blipFill>
        <p:spPr>
          <a:xfrm>
            <a:off x="4642821" y="1016006"/>
            <a:ext cx="2190750" cy="814705"/>
          </a:xfrm>
          <a:prstGeom prst="rect">
            <a:avLst/>
          </a:prstGeom>
          <a:noFill/>
        </p:spPr>
      </p:pic>
      <p:pic>
        <p:nvPicPr>
          <p:cNvPr id="12" name="image22.png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650EF4-AE9D-42AA-A47E-10F9E8FBD57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783869" y="1120036"/>
            <a:ext cx="1936750" cy="605790"/>
          </a:xfrm>
          <a:prstGeom prst="rect">
            <a:avLst/>
          </a:prstGeom>
          <a:ln/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78202D-5E6E-49E5-9A34-63FC3827831F}"/>
              </a:ext>
            </a:extLst>
          </p:cNvPr>
          <p:cNvSpPr txBox="1"/>
          <p:nvPr/>
        </p:nvSpPr>
        <p:spPr>
          <a:xfrm>
            <a:off x="3157268" y="84535"/>
            <a:ext cx="5339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Apresentação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dos Resultados</a:t>
            </a:r>
            <a:endParaRPr lang="pt-BR" sz="28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FB38EF6-06E0-49F8-9265-9EE92F187908}"/>
              </a:ext>
            </a:extLst>
          </p:cNvPr>
          <p:cNvSpPr/>
          <p:nvPr/>
        </p:nvSpPr>
        <p:spPr>
          <a:xfrm>
            <a:off x="172528" y="744369"/>
            <a:ext cx="2978989" cy="127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8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lvl="0"/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Apresentação dos 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5562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2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532F-C25D-48BA-88E7-43C27D0511D7}"/>
              </a:ext>
            </a:extLst>
          </p:cNvPr>
          <p:cNvSpPr txBox="1"/>
          <p:nvPr/>
        </p:nvSpPr>
        <p:spPr>
          <a:xfrm>
            <a:off x="1452067" y="1697985"/>
            <a:ext cx="9610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Expectativa de vida, também chamada de esperança de vida, é a expressão usada para indicar o número médio de anos que cada indivíduo provavelmente viverá caso sejam mantidas as mesmas condições vivenciadas no momento do nascimento.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72.png">
            <a:extLst>
              <a:ext uri="{FF2B5EF4-FFF2-40B4-BE49-F238E27FC236}">
                <a16:creationId xmlns:a16="http://schemas.microsoft.com/office/drawing/2014/main" id="{59C79C00-DD39-4688-848D-AA09320115B0}"/>
              </a:ext>
            </a:extLst>
          </p:cNvPr>
          <p:cNvPicPr/>
          <p:nvPr/>
        </p:nvPicPr>
        <p:blipFill>
          <a:blip r:embed="rId2"/>
          <a:srcRect l="20166" t="14117" r="41322" b="27353"/>
          <a:stretch>
            <a:fillRect/>
          </a:stretch>
        </p:blipFill>
        <p:spPr>
          <a:xfrm>
            <a:off x="3959442" y="2721868"/>
            <a:ext cx="4580876" cy="3734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495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6D344B-6997-491B-8D02-10437E87DD03}"/>
              </a:ext>
            </a:extLst>
          </p:cNvPr>
          <p:cNvSpPr txBox="1"/>
          <p:nvPr/>
        </p:nvSpPr>
        <p:spPr>
          <a:xfrm>
            <a:off x="694677" y="224071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 – Métrica real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K-fold igual a 3)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15A3A6-F645-4552-8902-C2297672A270}"/>
              </a:ext>
            </a:extLst>
          </p:cNvPr>
          <p:cNvSpPr txBox="1"/>
          <p:nvPr/>
        </p:nvSpPr>
        <p:spPr>
          <a:xfrm>
            <a:off x="775330" y="1837366"/>
            <a:ext cx="674690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Fine Tunning</a:t>
            </a:r>
            <a:r>
              <a:rPr lang="it-IT" dirty="0"/>
              <a:t> - Randon </a:t>
            </a:r>
            <a:r>
              <a:rPr lang="it-IT" dirty="0" err="1"/>
              <a:t>Search</a:t>
            </a:r>
            <a:endParaRPr lang="pt-B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177CAE-26FE-4C78-BC05-9C5AAAC78E74}"/>
              </a:ext>
            </a:extLst>
          </p:cNvPr>
          <p:cNvSpPr txBox="1"/>
          <p:nvPr/>
        </p:nvSpPr>
        <p:spPr>
          <a:xfrm>
            <a:off x="872817" y="3954110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Modelo final</a:t>
            </a:r>
            <a:r>
              <a:rPr lang="it-IT" dirty="0"/>
              <a:t> -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Random Forest</a:t>
            </a:r>
            <a:r>
              <a:rPr lang="x-none" dirty="0"/>
              <a:t> </a:t>
            </a:r>
            <a:endParaRPr lang="pt-BR" dirty="0"/>
          </a:p>
        </p:txBody>
      </p:sp>
      <p:pic>
        <p:nvPicPr>
          <p:cNvPr id="11" name="image25.png">
            <a:extLst>
              <a:ext uri="{FF2B5EF4-FFF2-40B4-BE49-F238E27FC236}">
                <a16:creationId xmlns:a16="http://schemas.microsoft.com/office/drawing/2014/main" id="{84077050-C98A-4FE2-837A-95D2E3DF27B9}"/>
              </a:ext>
            </a:extLst>
          </p:cNvPr>
          <p:cNvPicPr/>
          <p:nvPr/>
        </p:nvPicPr>
        <p:blipFill>
          <a:blip r:embed="rId2"/>
          <a:srcRect l="27209" t="37255" r="39229" b="34706"/>
          <a:stretch>
            <a:fillRect/>
          </a:stretch>
        </p:blipFill>
        <p:spPr>
          <a:xfrm>
            <a:off x="653684" y="4425411"/>
            <a:ext cx="3823426" cy="1837366"/>
          </a:xfrm>
          <a:prstGeom prst="rect">
            <a:avLst/>
          </a:prstGeom>
          <a:ln/>
        </p:spPr>
      </p:pic>
      <p:pic>
        <p:nvPicPr>
          <p:cNvPr id="12" name="image45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D4B1F6-EF20-46ED-B3E7-E67D72CE028C}"/>
              </a:ext>
            </a:extLst>
          </p:cNvPr>
          <p:cNvPicPr/>
          <p:nvPr/>
        </p:nvPicPr>
        <p:blipFill>
          <a:blip r:embed="rId3"/>
          <a:srcRect l="15691" t="45850" r="17648" b="21498"/>
          <a:stretch>
            <a:fillRect/>
          </a:stretch>
        </p:blipFill>
        <p:spPr>
          <a:xfrm>
            <a:off x="2352282" y="2339893"/>
            <a:ext cx="4878125" cy="1480987"/>
          </a:xfrm>
          <a:prstGeom prst="rect">
            <a:avLst/>
          </a:prstGeom>
          <a:ln/>
        </p:spPr>
      </p:pic>
      <p:pic>
        <p:nvPicPr>
          <p:cNvPr id="13" name="image34.png">
            <a:extLst>
              <a:ext uri="{FF2B5EF4-FFF2-40B4-BE49-F238E27FC236}">
                <a16:creationId xmlns:a16="http://schemas.microsoft.com/office/drawing/2014/main" id="{2966C6DF-0F7E-422C-8E07-1D2FE20E90A6}"/>
              </a:ext>
            </a:extLst>
          </p:cNvPr>
          <p:cNvPicPr/>
          <p:nvPr/>
        </p:nvPicPr>
        <p:blipFill>
          <a:blip r:embed="rId4"/>
          <a:srcRect l="24111" t="66191" r="39623" b="9630"/>
          <a:stretch>
            <a:fillRect/>
          </a:stretch>
        </p:blipFill>
        <p:spPr>
          <a:xfrm>
            <a:off x="2716530" y="716689"/>
            <a:ext cx="3379470" cy="1266825"/>
          </a:xfrm>
          <a:prstGeom prst="rect">
            <a:avLst/>
          </a:prstGeom>
          <a:ln/>
        </p:spPr>
      </p:pic>
      <p:pic>
        <p:nvPicPr>
          <p:cNvPr id="14" name="image61.png">
            <a:extLst>
              <a:ext uri="{FF2B5EF4-FFF2-40B4-BE49-F238E27FC236}">
                <a16:creationId xmlns:a16="http://schemas.microsoft.com/office/drawing/2014/main" id="{41B23FF4-67EF-4D52-A147-874C943A3836}"/>
              </a:ext>
            </a:extLst>
          </p:cNvPr>
          <p:cNvPicPr/>
          <p:nvPr/>
        </p:nvPicPr>
        <p:blipFill>
          <a:blip r:embed="rId5"/>
          <a:srcRect l="27428" t="43089" r="8293" b="27551"/>
          <a:stretch>
            <a:fillRect/>
          </a:stretch>
        </p:blipFill>
        <p:spPr>
          <a:xfrm>
            <a:off x="4934309" y="4425411"/>
            <a:ext cx="5779699" cy="18373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394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4AA892E-096D-48E3-8150-DB8C0D15E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4" y="1863806"/>
            <a:ext cx="8068170" cy="4019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AF87E9-F525-480A-9055-856779622B78}"/>
              </a:ext>
            </a:extLst>
          </p:cNvPr>
          <p:cNvSpPr txBox="1"/>
          <p:nvPr/>
        </p:nvSpPr>
        <p:spPr>
          <a:xfrm>
            <a:off x="4597879" y="370417"/>
            <a:ext cx="2397259" cy="769441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4400" b="1" i="1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Educação</a:t>
            </a:r>
            <a:endParaRPr lang="pt-BR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0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47FCF-2B3F-4AFC-80A1-1199019BCCBD}"/>
              </a:ext>
            </a:extLst>
          </p:cNvPr>
          <p:cNvSpPr txBox="1"/>
          <p:nvPr/>
        </p:nvSpPr>
        <p:spPr>
          <a:xfrm>
            <a:off x="1485375" y="1837905"/>
            <a:ext cx="9982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deste trabalho é realizar uma análise exploratória que permitirá de individuar os fatores correlacionados a redução ou aumento da expectativa de vida, identificar um modelo matemático que possa ser usado para a previsão da expectativa de vida, comparar a performance de vários modelos de machine learning e a realização de cenários que possam auxiliar na tomada de decisões de investimentos público e privado. 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6989-17EF-43D1-B423-88B0A6F905E4}"/>
              </a:ext>
            </a:extLst>
          </p:cNvPr>
          <p:cNvSpPr txBox="1"/>
          <p:nvPr/>
        </p:nvSpPr>
        <p:spPr>
          <a:xfrm>
            <a:off x="1857376" y="4409841"/>
            <a:ext cx="90773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maior deste projeto não é somente prever a expectativa de vida nos países mas identificar fatores diretamente vinculados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D0DE-3D68-4495-8664-C4E518537D21}"/>
              </a:ext>
            </a:extLst>
          </p:cNvPr>
          <p:cNvSpPr txBox="1"/>
          <p:nvPr/>
        </p:nvSpPr>
        <p:spPr>
          <a:xfrm>
            <a:off x="2552244" y="2534397"/>
            <a:ext cx="8827530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Os vários fatores de previsão escolhidos inicialmente realmente afetam a expectativa de vida? 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Quais são as variáveis de previsão que realmente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Um país com expectativa de vida menor (&lt;65) deve aumentar seus gastos com saúde para melhorar sua expectativa de vida média?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Como as taxas de mortalidade de bebês e adultos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correlação positiva ou negativa com hábitos alimentares, estilo de vida, exercícios, fumo, bebida alcoólica etc.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escolaridade na expectativa de vida dos humanos?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uma relação positiva ou negativa com o consumo de álcool?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densamente povoados ou altamente populosos tendem a ter menor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cobertura de imunização na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mais poluídos </a:t>
            </a:r>
            <a:r>
              <a:rPr lang="pt-BR" sz="1050" dirty="0">
                <a:latin typeface="Noto Sans Symbols"/>
                <a:ea typeface="Noto Sans Symbols"/>
                <a:cs typeface="Noto Sans Symbols"/>
              </a:rPr>
              <a:t>a</a:t>
            </a: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presentam uma expectativa de vida menor?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19C2BE-451B-4766-933B-2C2F14F7D73C}"/>
              </a:ext>
            </a:extLst>
          </p:cNvPr>
          <p:cNvSpPr txBox="1"/>
          <p:nvPr/>
        </p:nvSpPr>
        <p:spPr>
          <a:xfrm>
            <a:off x="2644106" y="1837905"/>
            <a:ext cx="699564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disso esse trabalho também visa responder as seguintes hipótese: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41083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534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58BBBFA-C05E-4FC7-BEA5-25E933E0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45518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1" y="389130"/>
            <a:ext cx="9688296" cy="69812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órgão mundial da saúde e das nações unidas, dados do IBGE, organização Our World in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e API de geolocalização.</a:t>
            </a:r>
            <a:endParaRPr lang="pt-BR" sz="4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B7B-B3C5-46A4-974F-7A44E9EA3901}"/>
              </a:ext>
            </a:extLst>
          </p:cNvPr>
          <p:cNvSpPr txBox="1"/>
          <p:nvPr/>
        </p:nvSpPr>
        <p:spPr>
          <a:xfrm>
            <a:off x="1059651" y="1066184"/>
            <a:ext cx="94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 áreas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economia,  ambientais,  demográficos, mortalidade,  imunização, saúde 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F8CE-7EE1-43AB-A774-78746C6417D3}"/>
              </a:ext>
            </a:extLst>
          </p:cNvPr>
          <p:cNvSpPr txBox="1"/>
          <p:nvPr/>
        </p:nvSpPr>
        <p:spPr>
          <a:xfrm>
            <a:off x="1059651" y="1453146"/>
            <a:ext cx="24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</a:rPr>
              <a:t>Periodo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2000 à 2015</a:t>
            </a:r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7A706-1E52-4D7F-9C2E-B7CA571F07CB}"/>
              </a:ext>
            </a:extLst>
          </p:cNvPr>
          <p:cNvGrpSpPr/>
          <p:nvPr/>
        </p:nvGrpSpPr>
        <p:grpSpPr>
          <a:xfrm>
            <a:off x="3733800" y="1533048"/>
            <a:ext cx="7855399" cy="4785542"/>
            <a:chOff x="3733800" y="1533048"/>
            <a:chExt cx="7855399" cy="4785542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21B0F24-4854-432A-97A7-AC1086366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9"/>
            <a:stretch/>
          </p:blipFill>
          <p:spPr>
            <a:xfrm>
              <a:off x="3743324" y="1562115"/>
              <a:ext cx="7845875" cy="47564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9FF62-97FC-4FE4-A7F7-EF2E82F62431}"/>
                </a:ext>
              </a:extLst>
            </p:cNvPr>
            <p:cNvSpPr/>
            <p:nvPr/>
          </p:nvSpPr>
          <p:spPr>
            <a:xfrm>
              <a:off x="3733800" y="1533048"/>
              <a:ext cx="1085850" cy="456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69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4B34D4-AA3D-4B69-AB59-486C6033BE76}"/>
              </a:ext>
            </a:extLst>
          </p:cNvPr>
          <p:cNvPicPr/>
          <p:nvPr/>
        </p:nvPicPr>
        <p:blipFill>
          <a:blip r:embed="rId2"/>
          <a:srcRect l="13889" t="19404" r="14672" b="29830"/>
          <a:stretch>
            <a:fillRect/>
          </a:stretch>
        </p:blipFill>
        <p:spPr>
          <a:xfrm>
            <a:off x="1526407" y="913272"/>
            <a:ext cx="7804024" cy="41381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Processamento</a:t>
            </a:r>
            <a:b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Tratamento de Dados</a:t>
            </a:r>
            <a:endParaRPr lang="pt-BR" sz="5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89616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83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822</Words>
  <Application>Microsoft Office PowerPoint</Application>
  <PresentationFormat>Widescreen</PresentationFormat>
  <Paragraphs>116</Paragraphs>
  <Slides>21</Slides>
  <Notes>0</Notes>
  <HiddenSlides>2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Noto Sans Symbols</vt:lpstr>
      <vt:lpstr>Wingdings</vt:lpstr>
      <vt:lpstr>Office Theme</vt:lpstr>
      <vt:lpstr>Worksheet</vt:lpstr>
      <vt:lpstr>Presentazione standard di PowerPoint</vt:lpstr>
      <vt:lpstr>Previsão da Expectativa de Vida da População  Utilizando Algoritmos de Machine Learning </vt:lpstr>
      <vt:lpstr>Previsão da Expectativa de Vida da População  Utilizando Algoritmos de Machine Learning </vt:lpstr>
      <vt:lpstr>Previsão da Expectativa de Vida da População  Utilizando Algoritmos de Machine Learning </vt:lpstr>
      <vt:lpstr>As etapas do projeto </vt:lpstr>
      <vt:lpstr>Coleta dos dados</vt:lpstr>
      <vt:lpstr>Fontes: órgão mundial da saúde e das nações unidas, dados do IBGE, organização Our World in Data e API de geolocalização.</vt:lpstr>
      <vt:lpstr>Presentazione standard di PowerPoint</vt:lpstr>
      <vt:lpstr>   Processamento Tratamento de Dados</vt:lpstr>
      <vt:lpstr>Presentazione standard di PowerPoint</vt:lpstr>
      <vt:lpstr>Dados omissos e ruidosos </vt:lpstr>
      <vt:lpstr>   Análise e Exploração dos Dados</vt:lpstr>
      <vt:lpstr>Presentazione standard di PowerPoint</vt:lpstr>
      <vt:lpstr>Presentazione standard di PowerPoint</vt:lpstr>
      <vt:lpstr>   Criação de Modelos de Machine Learning</vt:lpstr>
      <vt:lpstr>Presentazione standard di PowerPoint</vt:lpstr>
      <vt:lpstr>Interpretação dos Resultados</vt:lpstr>
      <vt:lpstr>Presentazione standard di PowerPoint</vt:lpstr>
      <vt:lpstr>Apresentação dos Resultados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Alessandra Barbosa</cp:lastModifiedBy>
  <cp:revision>20</cp:revision>
  <dcterms:created xsi:type="dcterms:W3CDTF">2022-01-15T11:09:02Z</dcterms:created>
  <dcterms:modified xsi:type="dcterms:W3CDTF">2022-01-25T22:39:44Z</dcterms:modified>
</cp:coreProperties>
</file>