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68" r:id="rId3"/>
    <p:sldId id="257" r:id="rId4"/>
    <p:sldId id="267" r:id="rId5"/>
    <p:sldId id="270" r:id="rId6"/>
    <p:sldId id="260" r:id="rId7"/>
    <p:sldId id="259" r:id="rId8"/>
    <p:sldId id="261" r:id="rId9"/>
    <p:sldId id="269" r:id="rId10"/>
    <p:sldId id="263" r:id="rId11"/>
    <p:sldId id="264" r:id="rId12"/>
    <p:sldId id="271" r:id="rId13"/>
    <p:sldId id="265" r:id="rId14"/>
    <p:sldId id="266" r:id="rId15"/>
    <p:sldId id="274" r:id="rId16"/>
    <p:sldId id="272" r:id="rId17"/>
    <p:sldId id="275" r:id="rId18"/>
    <p:sldId id="273" r:id="rId19"/>
    <p:sldId id="276" r:id="rId20"/>
    <p:sldId id="277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308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10F982-B794-422B-B049-DA04ED097E05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09BF9EF-37AD-47A9-9B2F-89ECFA9D58A6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sz="1400" b="0" kern="120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EE4FE6C0-4AAA-47E7-BB85-DE0271BEF6A1}" type="parTrans" cxnId="{8D6EAB1E-C5AA-4854-B1C3-AFAED62A83E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BA0F38E-187E-4726-ABED-B9F9DF582913}" type="sibTrans" cxnId="{8D6EAB1E-C5AA-4854-B1C3-AFAED62A83E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A23F8A-63AA-436A-94D4-36E2C127105C}">
      <dgm:prSet phldrT="[Text]" custT="1"/>
      <dgm:spPr/>
      <dgm:t>
        <a:bodyPr/>
        <a:lstStyle/>
        <a:p>
          <a:r>
            <a:rPr lang="pt-B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Processamento/</a:t>
          </a:r>
        </a:p>
        <a:p>
          <a:r>
            <a:rPr lang="pt-B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Tratamento de Dados</a:t>
          </a:r>
        </a:p>
      </dgm:t>
    </dgm:pt>
    <dgm:pt modelId="{CBC7322B-8961-40FA-BAC7-77705CBB3B3C}" type="parTrans" cxnId="{7DE3CC7A-45CF-4021-972B-E0BE51026FB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517A89-8856-4B6F-898D-318E2EE0FA48}" type="sibTrans" cxnId="{7DE3CC7A-45CF-4021-972B-E0BE51026FB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A09577-3AD7-43C0-A150-E8CDFE371C64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e Exploração dos Dados</a:t>
          </a:r>
        </a:p>
      </dgm:t>
    </dgm:pt>
    <dgm:pt modelId="{2C172E0A-785E-41DA-AA4C-68D9124FFDC3}" type="par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8D1C604-F237-4BA6-93B7-D9433415EAE5}" type="sib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0897C6-10A8-4C61-B150-E9C811BCE2F1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gm:t>
    </dgm:pt>
    <dgm:pt modelId="{ADE9F8DA-7EAA-41F8-800E-AAB913D9C9C5}" type="par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03E81A-9466-42E9-81CC-BD9D96220791}" type="sib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3CCE90-9792-43B4-AE86-1B77C6224D5B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gm:t>
    </dgm:pt>
    <dgm:pt modelId="{A8FFE12D-70E5-4777-82AF-07F37CF345B5}" type="par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B313F7-6936-4FF8-9BF5-1749D00E12E2}" type="sib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12B227-C746-4BAD-99FC-5AAF2E020CA1}">
      <dgm:prSet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gm:t>
    </dgm:pt>
    <dgm:pt modelId="{A95469A7-8A77-4A8B-B69D-D1470407297B}" type="par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F8E2DB-0B42-4B54-BEB4-DEC87988B7B8}" type="sib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654269F-F4E0-4F10-BB69-D3D78304A2B1}" type="pres">
      <dgm:prSet presAssocID="{A810F982-B794-422B-B049-DA04ED097E05}" presName="cycle" presStyleCnt="0">
        <dgm:presLayoutVars>
          <dgm:dir/>
          <dgm:resizeHandles val="exact"/>
        </dgm:presLayoutVars>
      </dgm:prSet>
      <dgm:spPr/>
    </dgm:pt>
    <dgm:pt modelId="{FB53104A-9A6F-4BF8-9EED-E6D8BBFB67AC}" type="pres">
      <dgm:prSet presAssocID="{E09BF9EF-37AD-47A9-9B2F-89ECFA9D58A6}" presName="node" presStyleLbl="node1" presStyleIdx="0" presStyleCnt="6" custRadScaleRad="99862" custRadScaleInc="-5105">
        <dgm:presLayoutVars>
          <dgm:bulletEnabled val="1"/>
        </dgm:presLayoutVars>
      </dgm:prSet>
      <dgm:spPr/>
    </dgm:pt>
    <dgm:pt modelId="{E34878EF-88BC-43CF-B167-C71A1DE9E332}" type="pres">
      <dgm:prSet presAssocID="{5BA0F38E-187E-4726-ABED-B9F9DF582913}" presName="sibTrans" presStyleLbl="sibTrans2D1" presStyleIdx="0" presStyleCnt="6"/>
      <dgm:spPr/>
    </dgm:pt>
    <dgm:pt modelId="{42D32788-011D-4368-BA44-BBD4767A8926}" type="pres">
      <dgm:prSet presAssocID="{5BA0F38E-187E-4726-ABED-B9F9DF582913}" presName="connectorText" presStyleLbl="sibTrans2D1" presStyleIdx="0" presStyleCnt="6"/>
      <dgm:spPr/>
    </dgm:pt>
    <dgm:pt modelId="{206C2025-1C08-4AC7-A97C-299B88340991}" type="pres">
      <dgm:prSet presAssocID="{EBA23F8A-63AA-436A-94D4-36E2C127105C}" presName="node" presStyleLbl="node1" presStyleIdx="1" presStyleCnt="6">
        <dgm:presLayoutVars>
          <dgm:bulletEnabled val="1"/>
        </dgm:presLayoutVars>
      </dgm:prSet>
      <dgm:spPr/>
    </dgm:pt>
    <dgm:pt modelId="{A36CF7E5-3789-4CA7-BDAD-1A184D2E8EBA}" type="pres">
      <dgm:prSet presAssocID="{D3517A89-8856-4B6F-898D-318E2EE0FA48}" presName="sibTrans" presStyleLbl="sibTrans2D1" presStyleIdx="1" presStyleCnt="6"/>
      <dgm:spPr/>
    </dgm:pt>
    <dgm:pt modelId="{FF2B059B-6159-4915-B2EE-2947DFC4C5B0}" type="pres">
      <dgm:prSet presAssocID="{D3517A89-8856-4B6F-898D-318E2EE0FA48}" presName="connectorText" presStyleLbl="sibTrans2D1" presStyleIdx="1" presStyleCnt="6"/>
      <dgm:spPr/>
    </dgm:pt>
    <dgm:pt modelId="{95310B5E-A74E-48BA-8F01-957ED2A4EF6D}" type="pres">
      <dgm:prSet presAssocID="{09A09577-3AD7-43C0-A150-E8CDFE371C64}" presName="node" presStyleLbl="node1" presStyleIdx="2" presStyleCnt="6">
        <dgm:presLayoutVars>
          <dgm:bulletEnabled val="1"/>
        </dgm:presLayoutVars>
      </dgm:prSet>
      <dgm:spPr/>
    </dgm:pt>
    <dgm:pt modelId="{F6FA75C6-BDA3-4E4D-BC6B-E5819EC3D7E5}" type="pres">
      <dgm:prSet presAssocID="{E8D1C604-F237-4BA6-93B7-D9433415EAE5}" presName="sibTrans" presStyleLbl="sibTrans2D1" presStyleIdx="2" presStyleCnt="6"/>
      <dgm:spPr/>
    </dgm:pt>
    <dgm:pt modelId="{31EF035E-93D6-472B-89F7-E4DFB36E12EB}" type="pres">
      <dgm:prSet presAssocID="{E8D1C604-F237-4BA6-93B7-D9433415EAE5}" presName="connectorText" presStyleLbl="sibTrans2D1" presStyleIdx="2" presStyleCnt="6"/>
      <dgm:spPr/>
    </dgm:pt>
    <dgm:pt modelId="{7EBCCADF-8BBD-47E1-82CD-9C548EE1680B}" type="pres">
      <dgm:prSet presAssocID="{9F0897C6-10A8-4C61-B150-E9C811BCE2F1}" presName="node" presStyleLbl="node1" presStyleIdx="3" presStyleCnt="6">
        <dgm:presLayoutVars>
          <dgm:bulletEnabled val="1"/>
        </dgm:presLayoutVars>
      </dgm:prSet>
      <dgm:spPr/>
    </dgm:pt>
    <dgm:pt modelId="{41856D6B-582A-4298-853F-C6B0822230EB}" type="pres">
      <dgm:prSet presAssocID="{4903E81A-9466-42E9-81CC-BD9D96220791}" presName="sibTrans" presStyleLbl="sibTrans2D1" presStyleIdx="3" presStyleCnt="6"/>
      <dgm:spPr/>
    </dgm:pt>
    <dgm:pt modelId="{000CB279-453D-4E1D-B453-B081103689ED}" type="pres">
      <dgm:prSet presAssocID="{4903E81A-9466-42E9-81CC-BD9D96220791}" presName="connectorText" presStyleLbl="sibTrans2D1" presStyleIdx="3" presStyleCnt="6"/>
      <dgm:spPr/>
    </dgm:pt>
    <dgm:pt modelId="{10A581FE-5663-44C4-9AF1-8A412D6483EB}" type="pres">
      <dgm:prSet presAssocID="{6D3CCE90-9792-43B4-AE86-1B77C6224D5B}" presName="node" presStyleLbl="node1" presStyleIdx="4" presStyleCnt="6">
        <dgm:presLayoutVars>
          <dgm:bulletEnabled val="1"/>
        </dgm:presLayoutVars>
      </dgm:prSet>
      <dgm:spPr/>
    </dgm:pt>
    <dgm:pt modelId="{6CD5EA4B-2D28-464F-80A6-13DDCDA70B06}" type="pres">
      <dgm:prSet presAssocID="{8CB313F7-6936-4FF8-9BF5-1749D00E12E2}" presName="sibTrans" presStyleLbl="sibTrans2D1" presStyleIdx="4" presStyleCnt="6"/>
      <dgm:spPr/>
    </dgm:pt>
    <dgm:pt modelId="{5A8E9313-981F-4535-B9AE-3A2CB4E97027}" type="pres">
      <dgm:prSet presAssocID="{8CB313F7-6936-4FF8-9BF5-1749D00E12E2}" presName="connectorText" presStyleLbl="sibTrans2D1" presStyleIdx="4" presStyleCnt="6"/>
      <dgm:spPr/>
    </dgm:pt>
    <dgm:pt modelId="{C1AA0A5E-440D-4A4E-9B50-7363CD3553C9}" type="pres">
      <dgm:prSet presAssocID="{0A12B227-C746-4BAD-99FC-5AAF2E020CA1}" presName="node" presStyleLbl="node1" presStyleIdx="5" presStyleCnt="6">
        <dgm:presLayoutVars>
          <dgm:bulletEnabled val="1"/>
        </dgm:presLayoutVars>
      </dgm:prSet>
      <dgm:spPr/>
    </dgm:pt>
    <dgm:pt modelId="{88B90DB7-E906-43A8-80C6-B313FEDD4679}" type="pres">
      <dgm:prSet presAssocID="{74F8E2DB-0B42-4B54-BEB4-DEC87988B7B8}" presName="sibTrans" presStyleLbl="sibTrans2D1" presStyleIdx="5" presStyleCnt="6"/>
      <dgm:spPr/>
    </dgm:pt>
    <dgm:pt modelId="{91DA7296-BF7E-4A47-B6BB-6DF433AB5925}" type="pres">
      <dgm:prSet presAssocID="{74F8E2DB-0B42-4B54-BEB4-DEC87988B7B8}" presName="connectorText" presStyleLbl="sibTrans2D1" presStyleIdx="5" presStyleCnt="6"/>
      <dgm:spPr/>
    </dgm:pt>
  </dgm:ptLst>
  <dgm:cxnLst>
    <dgm:cxn modelId="{9757D304-211E-4853-A85F-0294AC07D5DC}" type="presOf" srcId="{9F0897C6-10A8-4C61-B150-E9C811BCE2F1}" destId="{7EBCCADF-8BBD-47E1-82CD-9C548EE1680B}" srcOrd="0" destOrd="0" presId="urn:microsoft.com/office/officeart/2005/8/layout/cycle2"/>
    <dgm:cxn modelId="{71DE3416-8412-4FEA-BA0F-CC4490FEBECF}" type="presOf" srcId="{D3517A89-8856-4B6F-898D-318E2EE0FA48}" destId="{FF2B059B-6159-4915-B2EE-2947DFC4C5B0}" srcOrd="1" destOrd="0" presId="urn:microsoft.com/office/officeart/2005/8/layout/cycle2"/>
    <dgm:cxn modelId="{8D6EAB1E-C5AA-4854-B1C3-AFAED62A83E5}" srcId="{A810F982-B794-422B-B049-DA04ED097E05}" destId="{E09BF9EF-37AD-47A9-9B2F-89ECFA9D58A6}" srcOrd="0" destOrd="0" parTransId="{EE4FE6C0-4AAA-47E7-BB85-DE0271BEF6A1}" sibTransId="{5BA0F38E-187E-4726-ABED-B9F9DF582913}"/>
    <dgm:cxn modelId="{48788524-4648-4C42-8D15-F16DFE1BCDBE}" type="presOf" srcId="{E8D1C604-F237-4BA6-93B7-D9433415EAE5}" destId="{31EF035E-93D6-472B-89F7-E4DFB36E12EB}" srcOrd="1" destOrd="0" presId="urn:microsoft.com/office/officeart/2005/8/layout/cycle2"/>
    <dgm:cxn modelId="{3EB8EF37-EF6B-4374-87F4-4DD638EA2C7F}" type="presOf" srcId="{0A12B227-C746-4BAD-99FC-5AAF2E020CA1}" destId="{C1AA0A5E-440D-4A4E-9B50-7363CD3553C9}" srcOrd="0" destOrd="0" presId="urn:microsoft.com/office/officeart/2005/8/layout/cycle2"/>
    <dgm:cxn modelId="{D08B3D49-985A-4900-93DE-3B0695B3EA8E}" type="presOf" srcId="{5BA0F38E-187E-4726-ABED-B9F9DF582913}" destId="{E34878EF-88BC-43CF-B167-C71A1DE9E332}" srcOrd="0" destOrd="0" presId="urn:microsoft.com/office/officeart/2005/8/layout/cycle2"/>
    <dgm:cxn modelId="{CA325D72-E75B-40A1-8D57-EAB547D1E267}" type="presOf" srcId="{6D3CCE90-9792-43B4-AE86-1B77C6224D5B}" destId="{10A581FE-5663-44C4-9AF1-8A412D6483EB}" srcOrd="0" destOrd="0" presId="urn:microsoft.com/office/officeart/2005/8/layout/cycle2"/>
    <dgm:cxn modelId="{3692E279-529D-4AA8-B8D9-D882FEF7A976}" srcId="{A810F982-B794-422B-B049-DA04ED097E05}" destId="{0A12B227-C746-4BAD-99FC-5AAF2E020CA1}" srcOrd="5" destOrd="0" parTransId="{A95469A7-8A77-4A8B-B69D-D1470407297B}" sibTransId="{74F8E2DB-0B42-4B54-BEB4-DEC87988B7B8}"/>
    <dgm:cxn modelId="{7DE3CC7A-45CF-4021-972B-E0BE51026FB7}" srcId="{A810F982-B794-422B-B049-DA04ED097E05}" destId="{EBA23F8A-63AA-436A-94D4-36E2C127105C}" srcOrd="1" destOrd="0" parTransId="{CBC7322B-8961-40FA-BAC7-77705CBB3B3C}" sibTransId="{D3517A89-8856-4B6F-898D-318E2EE0FA48}"/>
    <dgm:cxn modelId="{1EEA2D8C-4BDF-492A-97A9-6613736DEBBF}" srcId="{A810F982-B794-422B-B049-DA04ED097E05}" destId="{09A09577-3AD7-43C0-A150-E8CDFE371C64}" srcOrd="2" destOrd="0" parTransId="{2C172E0A-785E-41DA-AA4C-68D9124FFDC3}" sibTransId="{E8D1C604-F237-4BA6-93B7-D9433415EAE5}"/>
    <dgm:cxn modelId="{3C435E8C-22ED-40DF-B8B0-472E683D67B4}" type="presOf" srcId="{74F8E2DB-0B42-4B54-BEB4-DEC87988B7B8}" destId="{91DA7296-BF7E-4A47-B6BB-6DF433AB5925}" srcOrd="1" destOrd="0" presId="urn:microsoft.com/office/officeart/2005/8/layout/cycle2"/>
    <dgm:cxn modelId="{3829108E-4631-4D08-B219-5B4508A552D2}" type="presOf" srcId="{E8D1C604-F237-4BA6-93B7-D9433415EAE5}" destId="{F6FA75C6-BDA3-4E4D-BC6B-E5819EC3D7E5}" srcOrd="0" destOrd="0" presId="urn:microsoft.com/office/officeart/2005/8/layout/cycle2"/>
    <dgm:cxn modelId="{421C57A6-5343-447A-9A8B-B99E9780312F}" srcId="{A810F982-B794-422B-B049-DA04ED097E05}" destId="{6D3CCE90-9792-43B4-AE86-1B77C6224D5B}" srcOrd="4" destOrd="0" parTransId="{A8FFE12D-70E5-4777-82AF-07F37CF345B5}" sibTransId="{8CB313F7-6936-4FF8-9BF5-1749D00E12E2}"/>
    <dgm:cxn modelId="{C83152A7-0DC1-477E-BCD9-59501B9A0CC7}" type="presOf" srcId="{E09BF9EF-37AD-47A9-9B2F-89ECFA9D58A6}" destId="{FB53104A-9A6F-4BF8-9EED-E6D8BBFB67AC}" srcOrd="0" destOrd="0" presId="urn:microsoft.com/office/officeart/2005/8/layout/cycle2"/>
    <dgm:cxn modelId="{586BE7A9-FA8E-4B52-86E4-5BC3E37E3D5A}" srcId="{A810F982-B794-422B-B049-DA04ED097E05}" destId="{9F0897C6-10A8-4C61-B150-E9C811BCE2F1}" srcOrd="3" destOrd="0" parTransId="{ADE9F8DA-7EAA-41F8-800E-AAB913D9C9C5}" sibTransId="{4903E81A-9466-42E9-81CC-BD9D96220791}"/>
    <dgm:cxn modelId="{C9D005AD-3B8E-4198-B8DF-868E0C1EE6A6}" type="presOf" srcId="{EBA23F8A-63AA-436A-94D4-36E2C127105C}" destId="{206C2025-1C08-4AC7-A97C-299B88340991}" srcOrd="0" destOrd="0" presId="urn:microsoft.com/office/officeart/2005/8/layout/cycle2"/>
    <dgm:cxn modelId="{96AA35AD-657E-4A3E-902E-6D16437D3757}" type="presOf" srcId="{8CB313F7-6936-4FF8-9BF5-1749D00E12E2}" destId="{6CD5EA4B-2D28-464F-80A6-13DDCDA70B06}" srcOrd="0" destOrd="0" presId="urn:microsoft.com/office/officeart/2005/8/layout/cycle2"/>
    <dgm:cxn modelId="{2704AFB2-F032-422D-9F60-34D7C38A21A2}" type="presOf" srcId="{5BA0F38E-187E-4726-ABED-B9F9DF582913}" destId="{42D32788-011D-4368-BA44-BBD4767A8926}" srcOrd="1" destOrd="0" presId="urn:microsoft.com/office/officeart/2005/8/layout/cycle2"/>
    <dgm:cxn modelId="{A68CEEB7-8697-478F-8A1C-6AF38D0A1C69}" type="presOf" srcId="{D3517A89-8856-4B6F-898D-318E2EE0FA48}" destId="{A36CF7E5-3789-4CA7-BDAD-1A184D2E8EBA}" srcOrd="0" destOrd="0" presId="urn:microsoft.com/office/officeart/2005/8/layout/cycle2"/>
    <dgm:cxn modelId="{7391FFCB-7C39-4CC2-9BED-1FE4A0E7CBCB}" type="presOf" srcId="{4903E81A-9466-42E9-81CC-BD9D96220791}" destId="{000CB279-453D-4E1D-B453-B081103689ED}" srcOrd="1" destOrd="0" presId="urn:microsoft.com/office/officeart/2005/8/layout/cycle2"/>
    <dgm:cxn modelId="{ADE49ACD-A281-4970-A0F3-89C295711A24}" type="presOf" srcId="{74F8E2DB-0B42-4B54-BEB4-DEC87988B7B8}" destId="{88B90DB7-E906-43A8-80C6-B313FEDD4679}" srcOrd="0" destOrd="0" presId="urn:microsoft.com/office/officeart/2005/8/layout/cycle2"/>
    <dgm:cxn modelId="{185557E5-DB1E-4912-AE5F-6240BC953E4A}" type="presOf" srcId="{8CB313F7-6936-4FF8-9BF5-1749D00E12E2}" destId="{5A8E9313-981F-4535-B9AE-3A2CB4E97027}" srcOrd="1" destOrd="0" presId="urn:microsoft.com/office/officeart/2005/8/layout/cycle2"/>
    <dgm:cxn modelId="{8F718EEF-9B40-463C-8E28-C93C39265DA6}" type="presOf" srcId="{09A09577-3AD7-43C0-A150-E8CDFE371C64}" destId="{95310B5E-A74E-48BA-8F01-957ED2A4EF6D}" srcOrd="0" destOrd="0" presId="urn:microsoft.com/office/officeart/2005/8/layout/cycle2"/>
    <dgm:cxn modelId="{E45911FA-872C-4AF9-A441-4A529674C50C}" type="presOf" srcId="{4903E81A-9466-42E9-81CC-BD9D96220791}" destId="{41856D6B-582A-4298-853F-C6B0822230EB}" srcOrd="0" destOrd="0" presId="urn:microsoft.com/office/officeart/2005/8/layout/cycle2"/>
    <dgm:cxn modelId="{E2219AFE-4C1B-479A-ADAD-3E5DF3F98A63}" type="presOf" srcId="{A810F982-B794-422B-B049-DA04ED097E05}" destId="{1654269F-F4E0-4F10-BB69-D3D78304A2B1}" srcOrd="0" destOrd="0" presId="urn:microsoft.com/office/officeart/2005/8/layout/cycle2"/>
    <dgm:cxn modelId="{61F7567B-E70B-4684-AAEA-F38D17133DE2}" type="presParOf" srcId="{1654269F-F4E0-4F10-BB69-D3D78304A2B1}" destId="{FB53104A-9A6F-4BF8-9EED-E6D8BBFB67AC}" srcOrd="0" destOrd="0" presId="urn:microsoft.com/office/officeart/2005/8/layout/cycle2"/>
    <dgm:cxn modelId="{C40122D9-309E-410C-993B-D25E2F4414BD}" type="presParOf" srcId="{1654269F-F4E0-4F10-BB69-D3D78304A2B1}" destId="{E34878EF-88BC-43CF-B167-C71A1DE9E332}" srcOrd="1" destOrd="0" presId="urn:microsoft.com/office/officeart/2005/8/layout/cycle2"/>
    <dgm:cxn modelId="{39120257-4330-4E49-940E-9F7A6641D137}" type="presParOf" srcId="{E34878EF-88BC-43CF-B167-C71A1DE9E332}" destId="{42D32788-011D-4368-BA44-BBD4767A8926}" srcOrd="0" destOrd="0" presId="urn:microsoft.com/office/officeart/2005/8/layout/cycle2"/>
    <dgm:cxn modelId="{5D61CFF0-DB84-4F4B-96A4-618456D2D085}" type="presParOf" srcId="{1654269F-F4E0-4F10-BB69-D3D78304A2B1}" destId="{206C2025-1C08-4AC7-A97C-299B88340991}" srcOrd="2" destOrd="0" presId="urn:microsoft.com/office/officeart/2005/8/layout/cycle2"/>
    <dgm:cxn modelId="{4A85C78E-087E-428E-8A22-30734599E914}" type="presParOf" srcId="{1654269F-F4E0-4F10-BB69-D3D78304A2B1}" destId="{A36CF7E5-3789-4CA7-BDAD-1A184D2E8EBA}" srcOrd="3" destOrd="0" presId="urn:microsoft.com/office/officeart/2005/8/layout/cycle2"/>
    <dgm:cxn modelId="{16C4CAF3-DDA8-4013-AD25-C1A8EDF96B15}" type="presParOf" srcId="{A36CF7E5-3789-4CA7-BDAD-1A184D2E8EBA}" destId="{FF2B059B-6159-4915-B2EE-2947DFC4C5B0}" srcOrd="0" destOrd="0" presId="urn:microsoft.com/office/officeart/2005/8/layout/cycle2"/>
    <dgm:cxn modelId="{53D90F32-827C-4807-930A-245543185B99}" type="presParOf" srcId="{1654269F-F4E0-4F10-BB69-D3D78304A2B1}" destId="{95310B5E-A74E-48BA-8F01-957ED2A4EF6D}" srcOrd="4" destOrd="0" presId="urn:microsoft.com/office/officeart/2005/8/layout/cycle2"/>
    <dgm:cxn modelId="{7F1D63A9-3531-4ABC-8EC5-1AF8019C7AE0}" type="presParOf" srcId="{1654269F-F4E0-4F10-BB69-D3D78304A2B1}" destId="{F6FA75C6-BDA3-4E4D-BC6B-E5819EC3D7E5}" srcOrd="5" destOrd="0" presId="urn:microsoft.com/office/officeart/2005/8/layout/cycle2"/>
    <dgm:cxn modelId="{E90CA500-1443-4992-8322-99D30D08A0BD}" type="presParOf" srcId="{F6FA75C6-BDA3-4E4D-BC6B-E5819EC3D7E5}" destId="{31EF035E-93D6-472B-89F7-E4DFB36E12EB}" srcOrd="0" destOrd="0" presId="urn:microsoft.com/office/officeart/2005/8/layout/cycle2"/>
    <dgm:cxn modelId="{633E1BA6-E8A4-41DD-A67D-0DED79D8735E}" type="presParOf" srcId="{1654269F-F4E0-4F10-BB69-D3D78304A2B1}" destId="{7EBCCADF-8BBD-47E1-82CD-9C548EE1680B}" srcOrd="6" destOrd="0" presId="urn:microsoft.com/office/officeart/2005/8/layout/cycle2"/>
    <dgm:cxn modelId="{84A673E3-FA49-442A-9EFD-7E9BCD05A353}" type="presParOf" srcId="{1654269F-F4E0-4F10-BB69-D3D78304A2B1}" destId="{41856D6B-582A-4298-853F-C6B0822230EB}" srcOrd="7" destOrd="0" presId="urn:microsoft.com/office/officeart/2005/8/layout/cycle2"/>
    <dgm:cxn modelId="{D0F55031-31F9-4ADD-980D-DED2B5CFB1C7}" type="presParOf" srcId="{41856D6B-582A-4298-853F-C6B0822230EB}" destId="{000CB279-453D-4E1D-B453-B081103689ED}" srcOrd="0" destOrd="0" presId="urn:microsoft.com/office/officeart/2005/8/layout/cycle2"/>
    <dgm:cxn modelId="{6D34A0B9-1F41-4018-96C5-6A4DE8A5174E}" type="presParOf" srcId="{1654269F-F4E0-4F10-BB69-D3D78304A2B1}" destId="{10A581FE-5663-44C4-9AF1-8A412D6483EB}" srcOrd="8" destOrd="0" presId="urn:microsoft.com/office/officeart/2005/8/layout/cycle2"/>
    <dgm:cxn modelId="{0D3BD66F-F967-44BA-A413-D1585F2CE3C0}" type="presParOf" srcId="{1654269F-F4E0-4F10-BB69-D3D78304A2B1}" destId="{6CD5EA4B-2D28-464F-80A6-13DDCDA70B06}" srcOrd="9" destOrd="0" presId="urn:microsoft.com/office/officeart/2005/8/layout/cycle2"/>
    <dgm:cxn modelId="{C41CA617-0226-415A-B0F8-0824448D1191}" type="presParOf" srcId="{6CD5EA4B-2D28-464F-80A6-13DDCDA70B06}" destId="{5A8E9313-981F-4535-B9AE-3A2CB4E97027}" srcOrd="0" destOrd="0" presId="urn:microsoft.com/office/officeart/2005/8/layout/cycle2"/>
    <dgm:cxn modelId="{7C026A00-A605-4297-ABDE-B52FEFAE54F2}" type="presParOf" srcId="{1654269F-F4E0-4F10-BB69-D3D78304A2B1}" destId="{C1AA0A5E-440D-4A4E-9B50-7363CD3553C9}" srcOrd="10" destOrd="0" presId="urn:microsoft.com/office/officeart/2005/8/layout/cycle2"/>
    <dgm:cxn modelId="{C9E4CB64-6850-4911-9240-6E597D5ED959}" type="presParOf" srcId="{1654269F-F4E0-4F10-BB69-D3D78304A2B1}" destId="{88B90DB7-E906-43A8-80C6-B313FEDD4679}" srcOrd="11" destOrd="0" presId="urn:microsoft.com/office/officeart/2005/8/layout/cycle2"/>
    <dgm:cxn modelId="{F9227243-60FC-4570-AEB2-9000F5EED42C}" type="presParOf" srcId="{88B90DB7-E906-43A8-80C6-B313FEDD4679}" destId="{91DA7296-BF7E-4A47-B6BB-6DF433AB592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10F982-B794-422B-B049-DA04ED097E05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09BF9EF-37AD-47A9-9B2F-89ECFA9D58A6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1" u="none" kern="1200" cap="none" spc="0" dirty="0" err="1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sz="16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600" b="1" i="1" u="none" kern="1200" cap="none" spc="0" dirty="0" err="1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sz="16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600" b="1" i="1" u="none" kern="1200" cap="none" spc="0" dirty="0" err="1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sz="1600" b="1" i="1" u="none" kern="1200" cap="none" spc="0" dirty="0">
            <a:ln w="0"/>
            <a:solidFill>
              <a:prstClr val="white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EE4FE6C0-4AAA-47E7-BB85-DE0271BEF6A1}" type="parTrans" cxnId="{8D6EAB1E-C5AA-4854-B1C3-AFAED62A83E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BA0F38E-187E-4726-ABED-B9F9DF582913}" type="sibTrans" cxnId="{8D6EAB1E-C5AA-4854-B1C3-AFAED62A83E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A23F8A-63AA-436A-94D4-36E2C127105C}">
      <dgm:prSet phldrT="[Text]" custT="1"/>
      <dgm:spPr/>
      <dgm:t>
        <a:bodyPr/>
        <a:lstStyle/>
        <a:p>
          <a:r>
            <a:rPr lang="pt-B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Processamento/</a:t>
          </a:r>
        </a:p>
        <a:p>
          <a:r>
            <a:rPr lang="pt-B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Tratamento de Dados</a:t>
          </a:r>
        </a:p>
      </dgm:t>
    </dgm:pt>
    <dgm:pt modelId="{CBC7322B-8961-40FA-BAC7-77705CBB3B3C}" type="parTrans" cxnId="{7DE3CC7A-45CF-4021-972B-E0BE51026FB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517A89-8856-4B6F-898D-318E2EE0FA48}" type="sibTrans" cxnId="{7DE3CC7A-45CF-4021-972B-E0BE51026FB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A09577-3AD7-43C0-A150-E8CDFE371C64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e Exploração dos Dados</a:t>
          </a:r>
        </a:p>
      </dgm:t>
    </dgm:pt>
    <dgm:pt modelId="{2C172E0A-785E-41DA-AA4C-68D9124FFDC3}" type="par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8D1C604-F237-4BA6-93B7-D9433415EAE5}" type="sib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0897C6-10A8-4C61-B150-E9C811BCE2F1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gm:t>
    </dgm:pt>
    <dgm:pt modelId="{ADE9F8DA-7EAA-41F8-800E-AAB913D9C9C5}" type="par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03E81A-9466-42E9-81CC-BD9D96220791}" type="sib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3CCE90-9792-43B4-AE86-1B77C6224D5B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gm:t>
    </dgm:pt>
    <dgm:pt modelId="{A8FFE12D-70E5-4777-82AF-07F37CF345B5}" type="par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B313F7-6936-4FF8-9BF5-1749D00E12E2}" type="sib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12B227-C746-4BAD-99FC-5AAF2E020CA1}">
      <dgm:prSet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gm:t>
    </dgm:pt>
    <dgm:pt modelId="{A95469A7-8A77-4A8B-B69D-D1470407297B}" type="par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F8E2DB-0B42-4B54-BEB4-DEC87988B7B8}" type="sib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654269F-F4E0-4F10-BB69-D3D78304A2B1}" type="pres">
      <dgm:prSet presAssocID="{A810F982-B794-422B-B049-DA04ED097E05}" presName="cycle" presStyleCnt="0">
        <dgm:presLayoutVars>
          <dgm:dir/>
          <dgm:resizeHandles val="exact"/>
        </dgm:presLayoutVars>
      </dgm:prSet>
      <dgm:spPr/>
    </dgm:pt>
    <dgm:pt modelId="{FB53104A-9A6F-4BF8-9EED-E6D8BBFB67AC}" type="pres">
      <dgm:prSet presAssocID="{E09BF9EF-37AD-47A9-9B2F-89ECFA9D58A6}" presName="node" presStyleLbl="node1" presStyleIdx="0" presStyleCnt="6" custRadScaleRad="99862" custRadScaleInc="-5105">
        <dgm:presLayoutVars>
          <dgm:bulletEnabled val="1"/>
        </dgm:presLayoutVars>
      </dgm:prSet>
      <dgm:spPr/>
    </dgm:pt>
    <dgm:pt modelId="{E34878EF-88BC-43CF-B167-C71A1DE9E332}" type="pres">
      <dgm:prSet presAssocID="{5BA0F38E-187E-4726-ABED-B9F9DF582913}" presName="sibTrans" presStyleLbl="sibTrans2D1" presStyleIdx="0" presStyleCnt="6"/>
      <dgm:spPr/>
    </dgm:pt>
    <dgm:pt modelId="{42D32788-011D-4368-BA44-BBD4767A8926}" type="pres">
      <dgm:prSet presAssocID="{5BA0F38E-187E-4726-ABED-B9F9DF582913}" presName="connectorText" presStyleLbl="sibTrans2D1" presStyleIdx="0" presStyleCnt="6"/>
      <dgm:spPr/>
    </dgm:pt>
    <dgm:pt modelId="{206C2025-1C08-4AC7-A97C-299B88340991}" type="pres">
      <dgm:prSet presAssocID="{EBA23F8A-63AA-436A-94D4-36E2C127105C}" presName="node" presStyleLbl="node1" presStyleIdx="1" presStyleCnt="6">
        <dgm:presLayoutVars>
          <dgm:bulletEnabled val="1"/>
        </dgm:presLayoutVars>
      </dgm:prSet>
      <dgm:spPr/>
    </dgm:pt>
    <dgm:pt modelId="{A36CF7E5-3789-4CA7-BDAD-1A184D2E8EBA}" type="pres">
      <dgm:prSet presAssocID="{D3517A89-8856-4B6F-898D-318E2EE0FA48}" presName="sibTrans" presStyleLbl="sibTrans2D1" presStyleIdx="1" presStyleCnt="6"/>
      <dgm:spPr/>
    </dgm:pt>
    <dgm:pt modelId="{FF2B059B-6159-4915-B2EE-2947DFC4C5B0}" type="pres">
      <dgm:prSet presAssocID="{D3517A89-8856-4B6F-898D-318E2EE0FA48}" presName="connectorText" presStyleLbl="sibTrans2D1" presStyleIdx="1" presStyleCnt="6"/>
      <dgm:spPr/>
    </dgm:pt>
    <dgm:pt modelId="{95310B5E-A74E-48BA-8F01-957ED2A4EF6D}" type="pres">
      <dgm:prSet presAssocID="{09A09577-3AD7-43C0-A150-E8CDFE371C64}" presName="node" presStyleLbl="node1" presStyleIdx="2" presStyleCnt="6">
        <dgm:presLayoutVars>
          <dgm:bulletEnabled val="1"/>
        </dgm:presLayoutVars>
      </dgm:prSet>
      <dgm:spPr/>
    </dgm:pt>
    <dgm:pt modelId="{F6FA75C6-BDA3-4E4D-BC6B-E5819EC3D7E5}" type="pres">
      <dgm:prSet presAssocID="{E8D1C604-F237-4BA6-93B7-D9433415EAE5}" presName="sibTrans" presStyleLbl="sibTrans2D1" presStyleIdx="2" presStyleCnt="6"/>
      <dgm:spPr/>
    </dgm:pt>
    <dgm:pt modelId="{31EF035E-93D6-472B-89F7-E4DFB36E12EB}" type="pres">
      <dgm:prSet presAssocID="{E8D1C604-F237-4BA6-93B7-D9433415EAE5}" presName="connectorText" presStyleLbl="sibTrans2D1" presStyleIdx="2" presStyleCnt="6"/>
      <dgm:spPr/>
    </dgm:pt>
    <dgm:pt modelId="{7EBCCADF-8BBD-47E1-82CD-9C548EE1680B}" type="pres">
      <dgm:prSet presAssocID="{9F0897C6-10A8-4C61-B150-E9C811BCE2F1}" presName="node" presStyleLbl="node1" presStyleIdx="3" presStyleCnt="6">
        <dgm:presLayoutVars>
          <dgm:bulletEnabled val="1"/>
        </dgm:presLayoutVars>
      </dgm:prSet>
      <dgm:spPr/>
    </dgm:pt>
    <dgm:pt modelId="{41856D6B-582A-4298-853F-C6B0822230EB}" type="pres">
      <dgm:prSet presAssocID="{4903E81A-9466-42E9-81CC-BD9D96220791}" presName="sibTrans" presStyleLbl="sibTrans2D1" presStyleIdx="3" presStyleCnt="6"/>
      <dgm:spPr/>
    </dgm:pt>
    <dgm:pt modelId="{000CB279-453D-4E1D-B453-B081103689ED}" type="pres">
      <dgm:prSet presAssocID="{4903E81A-9466-42E9-81CC-BD9D96220791}" presName="connectorText" presStyleLbl="sibTrans2D1" presStyleIdx="3" presStyleCnt="6"/>
      <dgm:spPr/>
    </dgm:pt>
    <dgm:pt modelId="{10A581FE-5663-44C4-9AF1-8A412D6483EB}" type="pres">
      <dgm:prSet presAssocID="{6D3CCE90-9792-43B4-AE86-1B77C6224D5B}" presName="node" presStyleLbl="node1" presStyleIdx="4" presStyleCnt="6">
        <dgm:presLayoutVars>
          <dgm:bulletEnabled val="1"/>
        </dgm:presLayoutVars>
      </dgm:prSet>
      <dgm:spPr/>
    </dgm:pt>
    <dgm:pt modelId="{6CD5EA4B-2D28-464F-80A6-13DDCDA70B06}" type="pres">
      <dgm:prSet presAssocID="{8CB313F7-6936-4FF8-9BF5-1749D00E12E2}" presName="sibTrans" presStyleLbl="sibTrans2D1" presStyleIdx="4" presStyleCnt="6"/>
      <dgm:spPr/>
    </dgm:pt>
    <dgm:pt modelId="{5A8E9313-981F-4535-B9AE-3A2CB4E97027}" type="pres">
      <dgm:prSet presAssocID="{8CB313F7-6936-4FF8-9BF5-1749D00E12E2}" presName="connectorText" presStyleLbl="sibTrans2D1" presStyleIdx="4" presStyleCnt="6"/>
      <dgm:spPr/>
    </dgm:pt>
    <dgm:pt modelId="{C1AA0A5E-440D-4A4E-9B50-7363CD3553C9}" type="pres">
      <dgm:prSet presAssocID="{0A12B227-C746-4BAD-99FC-5AAF2E020CA1}" presName="node" presStyleLbl="node1" presStyleIdx="5" presStyleCnt="6">
        <dgm:presLayoutVars>
          <dgm:bulletEnabled val="1"/>
        </dgm:presLayoutVars>
      </dgm:prSet>
      <dgm:spPr/>
    </dgm:pt>
    <dgm:pt modelId="{88B90DB7-E906-43A8-80C6-B313FEDD4679}" type="pres">
      <dgm:prSet presAssocID="{74F8E2DB-0B42-4B54-BEB4-DEC87988B7B8}" presName="sibTrans" presStyleLbl="sibTrans2D1" presStyleIdx="5" presStyleCnt="6"/>
      <dgm:spPr/>
    </dgm:pt>
    <dgm:pt modelId="{91DA7296-BF7E-4A47-B6BB-6DF433AB5925}" type="pres">
      <dgm:prSet presAssocID="{74F8E2DB-0B42-4B54-BEB4-DEC87988B7B8}" presName="connectorText" presStyleLbl="sibTrans2D1" presStyleIdx="5" presStyleCnt="6"/>
      <dgm:spPr/>
    </dgm:pt>
  </dgm:ptLst>
  <dgm:cxnLst>
    <dgm:cxn modelId="{9757D304-211E-4853-A85F-0294AC07D5DC}" type="presOf" srcId="{9F0897C6-10A8-4C61-B150-E9C811BCE2F1}" destId="{7EBCCADF-8BBD-47E1-82CD-9C548EE1680B}" srcOrd="0" destOrd="0" presId="urn:microsoft.com/office/officeart/2005/8/layout/cycle2"/>
    <dgm:cxn modelId="{71DE3416-8412-4FEA-BA0F-CC4490FEBECF}" type="presOf" srcId="{D3517A89-8856-4B6F-898D-318E2EE0FA48}" destId="{FF2B059B-6159-4915-B2EE-2947DFC4C5B0}" srcOrd="1" destOrd="0" presId="urn:microsoft.com/office/officeart/2005/8/layout/cycle2"/>
    <dgm:cxn modelId="{8D6EAB1E-C5AA-4854-B1C3-AFAED62A83E5}" srcId="{A810F982-B794-422B-B049-DA04ED097E05}" destId="{E09BF9EF-37AD-47A9-9B2F-89ECFA9D58A6}" srcOrd="0" destOrd="0" parTransId="{EE4FE6C0-4AAA-47E7-BB85-DE0271BEF6A1}" sibTransId="{5BA0F38E-187E-4726-ABED-B9F9DF582913}"/>
    <dgm:cxn modelId="{48788524-4648-4C42-8D15-F16DFE1BCDBE}" type="presOf" srcId="{E8D1C604-F237-4BA6-93B7-D9433415EAE5}" destId="{31EF035E-93D6-472B-89F7-E4DFB36E12EB}" srcOrd="1" destOrd="0" presId="urn:microsoft.com/office/officeart/2005/8/layout/cycle2"/>
    <dgm:cxn modelId="{3EB8EF37-EF6B-4374-87F4-4DD638EA2C7F}" type="presOf" srcId="{0A12B227-C746-4BAD-99FC-5AAF2E020CA1}" destId="{C1AA0A5E-440D-4A4E-9B50-7363CD3553C9}" srcOrd="0" destOrd="0" presId="urn:microsoft.com/office/officeart/2005/8/layout/cycle2"/>
    <dgm:cxn modelId="{D08B3D49-985A-4900-93DE-3B0695B3EA8E}" type="presOf" srcId="{5BA0F38E-187E-4726-ABED-B9F9DF582913}" destId="{E34878EF-88BC-43CF-B167-C71A1DE9E332}" srcOrd="0" destOrd="0" presId="urn:microsoft.com/office/officeart/2005/8/layout/cycle2"/>
    <dgm:cxn modelId="{CA325D72-E75B-40A1-8D57-EAB547D1E267}" type="presOf" srcId="{6D3CCE90-9792-43B4-AE86-1B77C6224D5B}" destId="{10A581FE-5663-44C4-9AF1-8A412D6483EB}" srcOrd="0" destOrd="0" presId="urn:microsoft.com/office/officeart/2005/8/layout/cycle2"/>
    <dgm:cxn modelId="{3692E279-529D-4AA8-B8D9-D882FEF7A976}" srcId="{A810F982-B794-422B-B049-DA04ED097E05}" destId="{0A12B227-C746-4BAD-99FC-5AAF2E020CA1}" srcOrd="5" destOrd="0" parTransId="{A95469A7-8A77-4A8B-B69D-D1470407297B}" sibTransId="{74F8E2DB-0B42-4B54-BEB4-DEC87988B7B8}"/>
    <dgm:cxn modelId="{7DE3CC7A-45CF-4021-972B-E0BE51026FB7}" srcId="{A810F982-B794-422B-B049-DA04ED097E05}" destId="{EBA23F8A-63AA-436A-94D4-36E2C127105C}" srcOrd="1" destOrd="0" parTransId="{CBC7322B-8961-40FA-BAC7-77705CBB3B3C}" sibTransId="{D3517A89-8856-4B6F-898D-318E2EE0FA48}"/>
    <dgm:cxn modelId="{1EEA2D8C-4BDF-492A-97A9-6613736DEBBF}" srcId="{A810F982-B794-422B-B049-DA04ED097E05}" destId="{09A09577-3AD7-43C0-A150-E8CDFE371C64}" srcOrd="2" destOrd="0" parTransId="{2C172E0A-785E-41DA-AA4C-68D9124FFDC3}" sibTransId="{E8D1C604-F237-4BA6-93B7-D9433415EAE5}"/>
    <dgm:cxn modelId="{3C435E8C-22ED-40DF-B8B0-472E683D67B4}" type="presOf" srcId="{74F8E2DB-0B42-4B54-BEB4-DEC87988B7B8}" destId="{91DA7296-BF7E-4A47-B6BB-6DF433AB5925}" srcOrd="1" destOrd="0" presId="urn:microsoft.com/office/officeart/2005/8/layout/cycle2"/>
    <dgm:cxn modelId="{3829108E-4631-4D08-B219-5B4508A552D2}" type="presOf" srcId="{E8D1C604-F237-4BA6-93B7-D9433415EAE5}" destId="{F6FA75C6-BDA3-4E4D-BC6B-E5819EC3D7E5}" srcOrd="0" destOrd="0" presId="urn:microsoft.com/office/officeart/2005/8/layout/cycle2"/>
    <dgm:cxn modelId="{421C57A6-5343-447A-9A8B-B99E9780312F}" srcId="{A810F982-B794-422B-B049-DA04ED097E05}" destId="{6D3CCE90-9792-43B4-AE86-1B77C6224D5B}" srcOrd="4" destOrd="0" parTransId="{A8FFE12D-70E5-4777-82AF-07F37CF345B5}" sibTransId="{8CB313F7-6936-4FF8-9BF5-1749D00E12E2}"/>
    <dgm:cxn modelId="{C83152A7-0DC1-477E-BCD9-59501B9A0CC7}" type="presOf" srcId="{E09BF9EF-37AD-47A9-9B2F-89ECFA9D58A6}" destId="{FB53104A-9A6F-4BF8-9EED-E6D8BBFB67AC}" srcOrd="0" destOrd="0" presId="urn:microsoft.com/office/officeart/2005/8/layout/cycle2"/>
    <dgm:cxn modelId="{586BE7A9-FA8E-4B52-86E4-5BC3E37E3D5A}" srcId="{A810F982-B794-422B-B049-DA04ED097E05}" destId="{9F0897C6-10A8-4C61-B150-E9C811BCE2F1}" srcOrd="3" destOrd="0" parTransId="{ADE9F8DA-7EAA-41F8-800E-AAB913D9C9C5}" sibTransId="{4903E81A-9466-42E9-81CC-BD9D96220791}"/>
    <dgm:cxn modelId="{C9D005AD-3B8E-4198-B8DF-868E0C1EE6A6}" type="presOf" srcId="{EBA23F8A-63AA-436A-94D4-36E2C127105C}" destId="{206C2025-1C08-4AC7-A97C-299B88340991}" srcOrd="0" destOrd="0" presId="urn:microsoft.com/office/officeart/2005/8/layout/cycle2"/>
    <dgm:cxn modelId="{96AA35AD-657E-4A3E-902E-6D16437D3757}" type="presOf" srcId="{8CB313F7-6936-4FF8-9BF5-1749D00E12E2}" destId="{6CD5EA4B-2D28-464F-80A6-13DDCDA70B06}" srcOrd="0" destOrd="0" presId="urn:microsoft.com/office/officeart/2005/8/layout/cycle2"/>
    <dgm:cxn modelId="{2704AFB2-F032-422D-9F60-34D7C38A21A2}" type="presOf" srcId="{5BA0F38E-187E-4726-ABED-B9F9DF582913}" destId="{42D32788-011D-4368-BA44-BBD4767A8926}" srcOrd="1" destOrd="0" presId="urn:microsoft.com/office/officeart/2005/8/layout/cycle2"/>
    <dgm:cxn modelId="{A68CEEB7-8697-478F-8A1C-6AF38D0A1C69}" type="presOf" srcId="{D3517A89-8856-4B6F-898D-318E2EE0FA48}" destId="{A36CF7E5-3789-4CA7-BDAD-1A184D2E8EBA}" srcOrd="0" destOrd="0" presId="urn:microsoft.com/office/officeart/2005/8/layout/cycle2"/>
    <dgm:cxn modelId="{7391FFCB-7C39-4CC2-9BED-1FE4A0E7CBCB}" type="presOf" srcId="{4903E81A-9466-42E9-81CC-BD9D96220791}" destId="{000CB279-453D-4E1D-B453-B081103689ED}" srcOrd="1" destOrd="0" presId="urn:microsoft.com/office/officeart/2005/8/layout/cycle2"/>
    <dgm:cxn modelId="{ADE49ACD-A281-4970-A0F3-89C295711A24}" type="presOf" srcId="{74F8E2DB-0B42-4B54-BEB4-DEC87988B7B8}" destId="{88B90DB7-E906-43A8-80C6-B313FEDD4679}" srcOrd="0" destOrd="0" presId="urn:microsoft.com/office/officeart/2005/8/layout/cycle2"/>
    <dgm:cxn modelId="{185557E5-DB1E-4912-AE5F-6240BC953E4A}" type="presOf" srcId="{8CB313F7-6936-4FF8-9BF5-1749D00E12E2}" destId="{5A8E9313-981F-4535-B9AE-3A2CB4E97027}" srcOrd="1" destOrd="0" presId="urn:microsoft.com/office/officeart/2005/8/layout/cycle2"/>
    <dgm:cxn modelId="{8F718EEF-9B40-463C-8E28-C93C39265DA6}" type="presOf" srcId="{09A09577-3AD7-43C0-A150-E8CDFE371C64}" destId="{95310B5E-A74E-48BA-8F01-957ED2A4EF6D}" srcOrd="0" destOrd="0" presId="urn:microsoft.com/office/officeart/2005/8/layout/cycle2"/>
    <dgm:cxn modelId="{E45911FA-872C-4AF9-A441-4A529674C50C}" type="presOf" srcId="{4903E81A-9466-42E9-81CC-BD9D96220791}" destId="{41856D6B-582A-4298-853F-C6B0822230EB}" srcOrd="0" destOrd="0" presId="urn:microsoft.com/office/officeart/2005/8/layout/cycle2"/>
    <dgm:cxn modelId="{E2219AFE-4C1B-479A-ADAD-3E5DF3F98A63}" type="presOf" srcId="{A810F982-B794-422B-B049-DA04ED097E05}" destId="{1654269F-F4E0-4F10-BB69-D3D78304A2B1}" srcOrd="0" destOrd="0" presId="urn:microsoft.com/office/officeart/2005/8/layout/cycle2"/>
    <dgm:cxn modelId="{61F7567B-E70B-4684-AAEA-F38D17133DE2}" type="presParOf" srcId="{1654269F-F4E0-4F10-BB69-D3D78304A2B1}" destId="{FB53104A-9A6F-4BF8-9EED-E6D8BBFB67AC}" srcOrd="0" destOrd="0" presId="urn:microsoft.com/office/officeart/2005/8/layout/cycle2"/>
    <dgm:cxn modelId="{C40122D9-309E-410C-993B-D25E2F4414BD}" type="presParOf" srcId="{1654269F-F4E0-4F10-BB69-D3D78304A2B1}" destId="{E34878EF-88BC-43CF-B167-C71A1DE9E332}" srcOrd="1" destOrd="0" presId="urn:microsoft.com/office/officeart/2005/8/layout/cycle2"/>
    <dgm:cxn modelId="{39120257-4330-4E49-940E-9F7A6641D137}" type="presParOf" srcId="{E34878EF-88BC-43CF-B167-C71A1DE9E332}" destId="{42D32788-011D-4368-BA44-BBD4767A8926}" srcOrd="0" destOrd="0" presId="urn:microsoft.com/office/officeart/2005/8/layout/cycle2"/>
    <dgm:cxn modelId="{5D61CFF0-DB84-4F4B-96A4-618456D2D085}" type="presParOf" srcId="{1654269F-F4E0-4F10-BB69-D3D78304A2B1}" destId="{206C2025-1C08-4AC7-A97C-299B88340991}" srcOrd="2" destOrd="0" presId="urn:microsoft.com/office/officeart/2005/8/layout/cycle2"/>
    <dgm:cxn modelId="{4A85C78E-087E-428E-8A22-30734599E914}" type="presParOf" srcId="{1654269F-F4E0-4F10-BB69-D3D78304A2B1}" destId="{A36CF7E5-3789-4CA7-BDAD-1A184D2E8EBA}" srcOrd="3" destOrd="0" presId="urn:microsoft.com/office/officeart/2005/8/layout/cycle2"/>
    <dgm:cxn modelId="{16C4CAF3-DDA8-4013-AD25-C1A8EDF96B15}" type="presParOf" srcId="{A36CF7E5-3789-4CA7-BDAD-1A184D2E8EBA}" destId="{FF2B059B-6159-4915-B2EE-2947DFC4C5B0}" srcOrd="0" destOrd="0" presId="urn:microsoft.com/office/officeart/2005/8/layout/cycle2"/>
    <dgm:cxn modelId="{53D90F32-827C-4807-930A-245543185B99}" type="presParOf" srcId="{1654269F-F4E0-4F10-BB69-D3D78304A2B1}" destId="{95310B5E-A74E-48BA-8F01-957ED2A4EF6D}" srcOrd="4" destOrd="0" presId="urn:microsoft.com/office/officeart/2005/8/layout/cycle2"/>
    <dgm:cxn modelId="{7F1D63A9-3531-4ABC-8EC5-1AF8019C7AE0}" type="presParOf" srcId="{1654269F-F4E0-4F10-BB69-D3D78304A2B1}" destId="{F6FA75C6-BDA3-4E4D-BC6B-E5819EC3D7E5}" srcOrd="5" destOrd="0" presId="urn:microsoft.com/office/officeart/2005/8/layout/cycle2"/>
    <dgm:cxn modelId="{E90CA500-1443-4992-8322-99D30D08A0BD}" type="presParOf" srcId="{F6FA75C6-BDA3-4E4D-BC6B-E5819EC3D7E5}" destId="{31EF035E-93D6-472B-89F7-E4DFB36E12EB}" srcOrd="0" destOrd="0" presId="urn:microsoft.com/office/officeart/2005/8/layout/cycle2"/>
    <dgm:cxn modelId="{633E1BA6-E8A4-41DD-A67D-0DED79D8735E}" type="presParOf" srcId="{1654269F-F4E0-4F10-BB69-D3D78304A2B1}" destId="{7EBCCADF-8BBD-47E1-82CD-9C548EE1680B}" srcOrd="6" destOrd="0" presId="urn:microsoft.com/office/officeart/2005/8/layout/cycle2"/>
    <dgm:cxn modelId="{84A673E3-FA49-442A-9EFD-7E9BCD05A353}" type="presParOf" srcId="{1654269F-F4E0-4F10-BB69-D3D78304A2B1}" destId="{41856D6B-582A-4298-853F-C6B0822230EB}" srcOrd="7" destOrd="0" presId="urn:microsoft.com/office/officeart/2005/8/layout/cycle2"/>
    <dgm:cxn modelId="{D0F55031-31F9-4ADD-980D-DED2B5CFB1C7}" type="presParOf" srcId="{41856D6B-582A-4298-853F-C6B0822230EB}" destId="{000CB279-453D-4E1D-B453-B081103689ED}" srcOrd="0" destOrd="0" presId="urn:microsoft.com/office/officeart/2005/8/layout/cycle2"/>
    <dgm:cxn modelId="{6D34A0B9-1F41-4018-96C5-6A4DE8A5174E}" type="presParOf" srcId="{1654269F-F4E0-4F10-BB69-D3D78304A2B1}" destId="{10A581FE-5663-44C4-9AF1-8A412D6483EB}" srcOrd="8" destOrd="0" presId="urn:microsoft.com/office/officeart/2005/8/layout/cycle2"/>
    <dgm:cxn modelId="{0D3BD66F-F967-44BA-A413-D1585F2CE3C0}" type="presParOf" srcId="{1654269F-F4E0-4F10-BB69-D3D78304A2B1}" destId="{6CD5EA4B-2D28-464F-80A6-13DDCDA70B06}" srcOrd="9" destOrd="0" presId="urn:microsoft.com/office/officeart/2005/8/layout/cycle2"/>
    <dgm:cxn modelId="{C41CA617-0226-415A-B0F8-0824448D1191}" type="presParOf" srcId="{6CD5EA4B-2D28-464F-80A6-13DDCDA70B06}" destId="{5A8E9313-981F-4535-B9AE-3A2CB4E97027}" srcOrd="0" destOrd="0" presId="urn:microsoft.com/office/officeart/2005/8/layout/cycle2"/>
    <dgm:cxn modelId="{7C026A00-A605-4297-ABDE-B52FEFAE54F2}" type="presParOf" srcId="{1654269F-F4E0-4F10-BB69-D3D78304A2B1}" destId="{C1AA0A5E-440D-4A4E-9B50-7363CD3553C9}" srcOrd="10" destOrd="0" presId="urn:microsoft.com/office/officeart/2005/8/layout/cycle2"/>
    <dgm:cxn modelId="{C9E4CB64-6850-4911-9240-6E597D5ED959}" type="presParOf" srcId="{1654269F-F4E0-4F10-BB69-D3D78304A2B1}" destId="{88B90DB7-E906-43A8-80C6-B313FEDD4679}" srcOrd="11" destOrd="0" presId="urn:microsoft.com/office/officeart/2005/8/layout/cycle2"/>
    <dgm:cxn modelId="{F9227243-60FC-4570-AEB2-9000F5EED42C}" type="presParOf" srcId="{88B90DB7-E906-43A8-80C6-B313FEDD4679}" destId="{91DA7296-BF7E-4A47-B6BB-6DF433AB592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10F982-B794-422B-B049-DA04ED097E05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BA23F8A-63AA-436A-94D4-36E2C127105C}">
      <dgm:prSet phldrT="[Text]"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Processa-mento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</a:t>
          </a:r>
        </a:p>
      </dgm:t>
    </dgm:pt>
    <dgm:pt modelId="{CBC7322B-8961-40FA-BAC7-77705CBB3B3C}" type="parTrans" cxnId="{7DE3CC7A-45CF-4021-972B-E0BE51026FB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517A89-8856-4B6F-898D-318E2EE0FA48}" type="sibTrans" cxnId="{7DE3CC7A-45CF-4021-972B-E0BE51026FB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A09577-3AD7-43C0-A150-E8CDFE371C64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e Exploração dos Dados</a:t>
          </a:r>
        </a:p>
      </dgm:t>
    </dgm:pt>
    <dgm:pt modelId="{2C172E0A-785E-41DA-AA4C-68D9124FFDC3}" type="par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8D1C604-F237-4BA6-93B7-D9433415EAE5}" type="sib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0897C6-10A8-4C61-B150-E9C811BCE2F1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gm:t>
    </dgm:pt>
    <dgm:pt modelId="{ADE9F8DA-7EAA-41F8-800E-AAB913D9C9C5}" type="par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03E81A-9466-42E9-81CC-BD9D96220791}" type="sib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3CCE90-9792-43B4-AE86-1B77C6224D5B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gm:t>
    </dgm:pt>
    <dgm:pt modelId="{A8FFE12D-70E5-4777-82AF-07F37CF345B5}" type="par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B313F7-6936-4FF8-9BF5-1749D00E12E2}" type="sib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12B227-C746-4BAD-99FC-5AAF2E020CA1}">
      <dgm:prSet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gm:t>
    </dgm:pt>
    <dgm:pt modelId="{A95469A7-8A77-4A8B-B69D-D1470407297B}" type="par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F8E2DB-0B42-4B54-BEB4-DEC87988B7B8}" type="sib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199D366-B537-4C77-8D7E-7F915613BAE3}">
      <dgm:prSet/>
      <dgm:spPr/>
      <dgm:t>
        <a:bodyPr/>
        <a:lstStyle/>
        <a:p>
          <a:r>
            <a:rPr lang="it-IT" b="0" cap="none" spc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 dos dados</a:t>
          </a:r>
          <a:endParaRPr lang="pt-BR" b="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388F0256-7E39-4F48-9BF0-9F53B788C25B}" type="parTrans" cxnId="{DE81CFFD-09B0-4B5D-9134-44729362E8CA}">
      <dgm:prSet/>
      <dgm:spPr/>
      <dgm:t>
        <a:bodyPr/>
        <a:lstStyle/>
        <a:p>
          <a:endParaRPr lang="pt-BR"/>
        </a:p>
      </dgm:t>
    </dgm:pt>
    <dgm:pt modelId="{C02DFB17-8A62-4266-811C-9848BE40E058}" type="sibTrans" cxnId="{DE81CFFD-09B0-4B5D-9134-44729362E8CA}">
      <dgm:prSet/>
      <dgm:spPr/>
      <dgm:t>
        <a:bodyPr/>
        <a:lstStyle/>
        <a:p>
          <a:endParaRPr lang="pt-BR"/>
        </a:p>
      </dgm:t>
    </dgm:pt>
    <dgm:pt modelId="{1654269F-F4E0-4F10-BB69-D3D78304A2B1}" type="pres">
      <dgm:prSet presAssocID="{A810F982-B794-422B-B049-DA04ED097E05}" presName="cycle" presStyleCnt="0">
        <dgm:presLayoutVars>
          <dgm:dir/>
          <dgm:resizeHandles val="exact"/>
        </dgm:presLayoutVars>
      </dgm:prSet>
      <dgm:spPr/>
    </dgm:pt>
    <dgm:pt modelId="{206C2025-1C08-4AC7-A97C-299B88340991}" type="pres">
      <dgm:prSet presAssocID="{EBA23F8A-63AA-436A-94D4-36E2C127105C}" presName="node" presStyleLbl="node1" presStyleIdx="0" presStyleCnt="6">
        <dgm:presLayoutVars>
          <dgm:bulletEnabled val="1"/>
        </dgm:presLayoutVars>
      </dgm:prSet>
      <dgm:spPr/>
    </dgm:pt>
    <dgm:pt modelId="{A36CF7E5-3789-4CA7-BDAD-1A184D2E8EBA}" type="pres">
      <dgm:prSet presAssocID="{D3517A89-8856-4B6F-898D-318E2EE0FA48}" presName="sibTrans" presStyleLbl="sibTrans2D1" presStyleIdx="0" presStyleCnt="6"/>
      <dgm:spPr/>
    </dgm:pt>
    <dgm:pt modelId="{FF2B059B-6159-4915-B2EE-2947DFC4C5B0}" type="pres">
      <dgm:prSet presAssocID="{D3517A89-8856-4B6F-898D-318E2EE0FA48}" presName="connectorText" presStyleLbl="sibTrans2D1" presStyleIdx="0" presStyleCnt="6"/>
      <dgm:spPr/>
    </dgm:pt>
    <dgm:pt modelId="{95310B5E-A74E-48BA-8F01-957ED2A4EF6D}" type="pres">
      <dgm:prSet presAssocID="{09A09577-3AD7-43C0-A150-E8CDFE371C64}" presName="node" presStyleLbl="node1" presStyleIdx="1" presStyleCnt="6">
        <dgm:presLayoutVars>
          <dgm:bulletEnabled val="1"/>
        </dgm:presLayoutVars>
      </dgm:prSet>
      <dgm:spPr/>
    </dgm:pt>
    <dgm:pt modelId="{F6FA75C6-BDA3-4E4D-BC6B-E5819EC3D7E5}" type="pres">
      <dgm:prSet presAssocID="{E8D1C604-F237-4BA6-93B7-D9433415EAE5}" presName="sibTrans" presStyleLbl="sibTrans2D1" presStyleIdx="1" presStyleCnt="6"/>
      <dgm:spPr/>
    </dgm:pt>
    <dgm:pt modelId="{31EF035E-93D6-472B-89F7-E4DFB36E12EB}" type="pres">
      <dgm:prSet presAssocID="{E8D1C604-F237-4BA6-93B7-D9433415EAE5}" presName="connectorText" presStyleLbl="sibTrans2D1" presStyleIdx="1" presStyleCnt="6"/>
      <dgm:spPr/>
    </dgm:pt>
    <dgm:pt modelId="{7EBCCADF-8BBD-47E1-82CD-9C548EE1680B}" type="pres">
      <dgm:prSet presAssocID="{9F0897C6-10A8-4C61-B150-E9C811BCE2F1}" presName="node" presStyleLbl="node1" presStyleIdx="2" presStyleCnt="6">
        <dgm:presLayoutVars>
          <dgm:bulletEnabled val="1"/>
        </dgm:presLayoutVars>
      </dgm:prSet>
      <dgm:spPr/>
    </dgm:pt>
    <dgm:pt modelId="{41856D6B-582A-4298-853F-C6B0822230EB}" type="pres">
      <dgm:prSet presAssocID="{4903E81A-9466-42E9-81CC-BD9D96220791}" presName="sibTrans" presStyleLbl="sibTrans2D1" presStyleIdx="2" presStyleCnt="6"/>
      <dgm:spPr/>
    </dgm:pt>
    <dgm:pt modelId="{000CB279-453D-4E1D-B453-B081103689ED}" type="pres">
      <dgm:prSet presAssocID="{4903E81A-9466-42E9-81CC-BD9D96220791}" presName="connectorText" presStyleLbl="sibTrans2D1" presStyleIdx="2" presStyleCnt="6"/>
      <dgm:spPr/>
    </dgm:pt>
    <dgm:pt modelId="{10A581FE-5663-44C4-9AF1-8A412D6483EB}" type="pres">
      <dgm:prSet presAssocID="{6D3CCE90-9792-43B4-AE86-1B77C6224D5B}" presName="node" presStyleLbl="node1" presStyleIdx="3" presStyleCnt="6">
        <dgm:presLayoutVars>
          <dgm:bulletEnabled val="1"/>
        </dgm:presLayoutVars>
      </dgm:prSet>
      <dgm:spPr/>
    </dgm:pt>
    <dgm:pt modelId="{6CD5EA4B-2D28-464F-80A6-13DDCDA70B06}" type="pres">
      <dgm:prSet presAssocID="{8CB313F7-6936-4FF8-9BF5-1749D00E12E2}" presName="sibTrans" presStyleLbl="sibTrans2D1" presStyleIdx="3" presStyleCnt="6"/>
      <dgm:spPr/>
    </dgm:pt>
    <dgm:pt modelId="{5A8E9313-981F-4535-B9AE-3A2CB4E97027}" type="pres">
      <dgm:prSet presAssocID="{8CB313F7-6936-4FF8-9BF5-1749D00E12E2}" presName="connectorText" presStyleLbl="sibTrans2D1" presStyleIdx="3" presStyleCnt="6"/>
      <dgm:spPr/>
    </dgm:pt>
    <dgm:pt modelId="{C1AA0A5E-440D-4A4E-9B50-7363CD3553C9}" type="pres">
      <dgm:prSet presAssocID="{0A12B227-C746-4BAD-99FC-5AAF2E020CA1}" presName="node" presStyleLbl="node1" presStyleIdx="4" presStyleCnt="6">
        <dgm:presLayoutVars>
          <dgm:bulletEnabled val="1"/>
        </dgm:presLayoutVars>
      </dgm:prSet>
      <dgm:spPr/>
    </dgm:pt>
    <dgm:pt modelId="{88B90DB7-E906-43A8-80C6-B313FEDD4679}" type="pres">
      <dgm:prSet presAssocID="{74F8E2DB-0B42-4B54-BEB4-DEC87988B7B8}" presName="sibTrans" presStyleLbl="sibTrans2D1" presStyleIdx="4" presStyleCnt="6"/>
      <dgm:spPr/>
    </dgm:pt>
    <dgm:pt modelId="{91DA7296-BF7E-4A47-B6BB-6DF433AB5925}" type="pres">
      <dgm:prSet presAssocID="{74F8E2DB-0B42-4B54-BEB4-DEC87988B7B8}" presName="connectorText" presStyleLbl="sibTrans2D1" presStyleIdx="4" presStyleCnt="6"/>
      <dgm:spPr/>
    </dgm:pt>
    <dgm:pt modelId="{44D25AA6-F96D-43AC-804A-E47DB6D648BC}" type="pres">
      <dgm:prSet presAssocID="{A199D366-B537-4C77-8D7E-7F915613BAE3}" presName="node" presStyleLbl="node1" presStyleIdx="5" presStyleCnt="6">
        <dgm:presLayoutVars>
          <dgm:bulletEnabled val="1"/>
        </dgm:presLayoutVars>
      </dgm:prSet>
      <dgm:spPr/>
    </dgm:pt>
    <dgm:pt modelId="{F5556CEF-6D22-45E6-8520-1BFA7DA72600}" type="pres">
      <dgm:prSet presAssocID="{C02DFB17-8A62-4266-811C-9848BE40E058}" presName="sibTrans" presStyleLbl="sibTrans2D1" presStyleIdx="5" presStyleCnt="6"/>
      <dgm:spPr/>
    </dgm:pt>
    <dgm:pt modelId="{EBACBA98-D229-4A77-B8C9-49BD710B390E}" type="pres">
      <dgm:prSet presAssocID="{C02DFB17-8A62-4266-811C-9848BE40E058}" presName="connectorText" presStyleLbl="sibTrans2D1" presStyleIdx="5" presStyleCnt="6"/>
      <dgm:spPr/>
    </dgm:pt>
  </dgm:ptLst>
  <dgm:cxnLst>
    <dgm:cxn modelId="{BC540804-E380-4D48-AF09-CF45B9DE6949}" type="presOf" srcId="{C02DFB17-8A62-4266-811C-9848BE40E058}" destId="{F5556CEF-6D22-45E6-8520-1BFA7DA72600}" srcOrd="0" destOrd="0" presId="urn:microsoft.com/office/officeart/2005/8/layout/cycle2"/>
    <dgm:cxn modelId="{9757D304-211E-4853-A85F-0294AC07D5DC}" type="presOf" srcId="{9F0897C6-10A8-4C61-B150-E9C811BCE2F1}" destId="{7EBCCADF-8BBD-47E1-82CD-9C548EE1680B}" srcOrd="0" destOrd="0" presId="urn:microsoft.com/office/officeart/2005/8/layout/cycle2"/>
    <dgm:cxn modelId="{71DE3416-8412-4FEA-BA0F-CC4490FEBECF}" type="presOf" srcId="{D3517A89-8856-4B6F-898D-318E2EE0FA48}" destId="{FF2B059B-6159-4915-B2EE-2947DFC4C5B0}" srcOrd="1" destOrd="0" presId="urn:microsoft.com/office/officeart/2005/8/layout/cycle2"/>
    <dgm:cxn modelId="{48788524-4648-4C42-8D15-F16DFE1BCDBE}" type="presOf" srcId="{E8D1C604-F237-4BA6-93B7-D9433415EAE5}" destId="{31EF035E-93D6-472B-89F7-E4DFB36E12EB}" srcOrd="1" destOrd="0" presId="urn:microsoft.com/office/officeart/2005/8/layout/cycle2"/>
    <dgm:cxn modelId="{3EB8EF37-EF6B-4374-87F4-4DD638EA2C7F}" type="presOf" srcId="{0A12B227-C746-4BAD-99FC-5AAF2E020CA1}" destId="{C1AA0A5E-440D-4A4E-9B50-7363CD3553C9}" srcOrd="0" destOrd="0" presId="urn:microsoft.com/office/officeart/2005/8/layout/cycle2"/>
    <dgm:cxn modelId="{7586C447-C069-4D23-96F8-493D7D422565}" type="presOf" srcId="{C02DFB17-8A62-4266-811C-9848BE40E058}" destId="{EBACBA98-D229-4A77-B8C9-49BD710B390E}" srcOrd="1" destOrd="0" presId="urn:microsoft.com/office/officeart/2005/8/layout/cycle2"/>
    <dgm:cxn modelId="{CA325D72-E75B-40A1-8D57-EAB547D1E267}" type="presOf" srcId="{6D3CCE90-9792-43B4-AE86-1B77C6224D5B}" destId="{10A581FE-5663-44C4-9AF1-8A412D6483EB}" srcOrd="0" destOrd="0" presId="urn:microsoft.com/office/officeart/2005/8/layout/cycle2"/>
    <dgm:cxn modelId="{3692E279-529D-4AA8-B8D9-D882FEF7A976}" srcId="{A810F982-B794-422B-B049-DA04ED097E05}" destId="{0A12B227-C746-4BAD-99FC-5AAF2E020CA1}" srcOrd="4" destOrd="0" parTransId="{A95469A7-8A77-4A8B-B69D-D1470407297B}" sibTransId="{74F8E2DB-0B42-4B54-BEB4-DEC87988B7B8}"/>
    <dgm:cxn modelId="{7DE3CC7A-45CF-4021-972B-E0BE51026FB7}" srcId="{A810F982-B794-422B-B049-DA04ED097E05}" destId="{EBA23F8A-63AA-436A-94D4-36E2C127105C}" srcOrd="0" destOrd="0" parTransId="{CBC7322B-8961-40FA-BAC7-77705CBB3B3C}" sibTransId="{D3517A89-8856-4B6F-898D-318E2EE0FA48}"/>
    <dgm:cxn modelId="{1EEA2D8C-4BDF-492A-97A9-6613736DEBBF}" srcId="{A810F982-B794-422B-B049-DA04ED097E05}" destId="{09A09577-3AD7-43C0-A150-E8CDFE371C64}" srcOrd="1" destOrd="0" parTransId="{2C172E0A-785E-41DA-AA4C-68D9124FFDC3}" sibTransId="{E8D1C604-F237-4BA6-93B7-D9433415EAE5}"/>
    <dgm:cxn modelId="{3C435E8C-22ED-40DF-B8B0-472E683D67B4}" type="presOf" srcId="{74F8E2DB-0B42-4B54-BEB4-DEC87988B7B8}" destId="{91DA7296-BF7E-4A47-B6BB-6DF433AB5925}" srcOrd="1" destOrd="0" presId="urn:microsoft.com/office/officeart/2005/8/layout/cycle2"/>
    <dgm:cxn modelId="{3829108E-4631-4D08-B219-5B4508A552D2}" type="presOf" srcId="{E8D1C604-F237-4BA6-93B7-D9433415EAE5}" destId="{F6FA75C6-BDA3-4E4D-BC6B-E5819EC3D7E5}" srcOrd="0" destOrd="0" presId="urn:microsoft.com/office/officeart/2005/8/layout/cycle2"/>
    <dgm:cxn modelId="{421C57A6-5343-447A-9A8B-B99E9780312F}" srcId="{A810F982-B794-422B-B049-DA04ED097E05}" destId="{6D3CCE90-9792-43B4-AE86-1B77C6224D5B}" srcOrd="3" destOrd="0" parTransId="{A8FFE12D-70E5-4777-82AF-07F37CF345B5}" sibTransId="{8CB313F7-6936-4FF8-9BF5-1749D00E12E2}"/>
    <dgm:cxn modelId="{586BE7A9-FA8E-4B52-86E4-5BC3E37E3D5A}" srcId="{A810F982-B794-422B-B049-DA04ED097E05}" destId="{9F0897C6-10A8-4C61-B150-E9C811BCE2F1}" srcOrd="2" destOrd="0" parTransId="{ADE9F8DA-7EAA-41F8-800E-AAB913D9C9C5}" sibTransId="{4903E81A-9466-42E9-81CC-BD9D96220791}"/>
    <dgm:cxn modelId="{C9D005AD-3B8E-4198-B8DF-868E0C1EE6A6}" type="presOf" srcId="{EBA23F8A-63AA-436A-94D4-36E2C127105C}" destId="{206C2025-1C08-4AC7-A97C-299B88340991}" srcOrd="0" destOrd="0" presId="urn:microsoft.com/office/officeart/2005/8/layout/cycle2"/>
    <dgm:cxn modelId="{96AA35AD-657E-4A3E-902E-6D16437D3757}" type="presOf" srcId="{8CB313F7-6936-4FF8-9BF5-1749D00E12E2}" destId="{6CD5EA4B-2D28-464F-80A6-13DDCDA70B06}" srcOrd="0" destOrd="0" presId="urn:microsoft.com/office/officeart/2005/8/layout/cycle2"/>
    <dgm:cxn modelId="{A68CEEB7-8697-478F-8A1C-6AF38D0A1C69}" type="presOf" srcId="{D3517A89-8856-4B6F-898D-318E2EE0FA48}" destId="{A36CF7E5-3789-4CA7-BDAD-1A184D2E8EBA}" srcOrd="0" destOrd="0" presId="urn:microsoft.com/office/officeart/2005/8/layout/cycle2"/>
    <dgm:cxn modelId="{30A54ACA-7D87-4C54-AF8E-D6BC0CEB593A}" type="presOf" srcId="{A199D366-B537-4C77-8D7E-7F915613BAE3}" destId="{44D25AA6-F96D-43AC-804A-E47DB6D648BC}" srcOrd="0" destOrd="0" presId="urn:microsoft.com/office/officeart/2005/8/layout/cycle2"/>
    <dgm:cxn modelId="{7391FFCB-7C39-4CC2-9BED-1FE4A0E7CBCB}" type="presOf" srcId="{4903E81A-9466-42E9-81CC-BD9D96220791}" destId="{000CB279-453D-4E1D-B453-B081103689ED}" srcOrd="1" destOrd="0" presId="urn:microsoft.com/office/officeart/2005/8/layout/cycle2"/>
    <dgm:cxn modelId="{ADE49ACD-A281-4970-A0F3-89C295711A24}" type="presOf" srcId="{74F8E2DB-0B42-4B54-BEB4-DEC87988B7B8}" destId="{88B90DB7-E906-43A8-80C6-B313FEDD4679}" srcOrd="0" destOrd="0" presId="urn:microsoft.com/office/officeart/2005/8/layout/cycle2"/>
    <dgm:cxn modelId="{185557E5-DB1E-4912-AE5F-6240BC953E4A}" type="presOf" srcId="{8CB313F7-6936-4FF8-9BF5-1749D00E12E2}" destId="{5A8E9313-981F-4535-B9AE-3A2CB4E97027}" srcOrd="1" destOrd="0" presId="urn:microsoft.com/office/officeart/2005/8/layout/cycle2"/>
    <dgm:cxn modelId="{8F718EEF-9B40-463C-8E28-C93C39265DA6}" type="presOf" srcId="{09A09577-3AD7-43C0-A150-E8CDFE371C64}" destId="{95310B5E-A74E-48BA-8F01-957ED2A4EF6D}" srcOrd="0" destOrd="0" presId="urn:microsoft.com/office/officeart/2005/8/layout/cycle2"/>
    <dgm:cxn modelId="{E45911FA-872C-4AF9-A441-4A529674C50C}" type="presOf" srcId="{4903E81A-9466-42E9-81CC-BD9D96220791}" destId="{41856D6B-582A-4298-853F-C6B0822230EB}" srcOrd="0" destOrd="0" presId="urn:microsoft.com/office/officeart/2005/8/layout/cycle2"/>
    <dgm:cxn modelId="{DE81CFFD-09B0-4B5D-9134-44729362E8CA}" srcId="{A810F982-B794-422B-B049-DA04ED097E05}" destId="{A199D366-B537-4C77-8D7E-7F915613BAE3}" srcOrd="5" destOrd="0" parTransId="{388F0256-7E39-4F48-9BF0-9F53B788C25B}" sibTransId="{C02DFB17-8A62-4266-811C-9848BE40E058}"/>
    <dgm:cxn modelId="{E2219AFE-4C1B-479A-ADAD-3E5DF3F98A63}" type="presOf" srcId="{A810F982-B794-422B-B049-DA04ED097E05}" destId="{1654269F-F4E0-4F10-BB69-D3D78304A2B1}" srcOrd="0" destOrd="0" presId="urn:microsoft.com/office/officeart/2005/8/layout/cycle2"/>
    <dgm:cxn modelId="{5D61CFF0-DB84-4F4B-96A4-618456D2D085}" type="presParOf" srcId="{1654269F-F4E0-4F10-BB69-D3D78304A2B1}" destId="{206C2025-1C08-4AC7-A97C-299B88340991}" srcOrd="0" destOrd="0" presId="urn:microsoft.com/office/officeart/2005/8/layout/cycle2"/>
    <dgm:cxn modelId="{4A85C78E-087E-428E-8A22-30734599E914}" type="presParOf" srcId="{1654269F-F4E0-4F10-BB69-D3D78304A2B1}" destId="{A36CF7E5-3789-4CA7-BDAD-1A184D2E8EBA}" srcOrd="1" destOrd="0" presId="urn:microsoft.com/office/officeart/2005/8/layout/cycle2"/>
    <dgm:cxn modelId="{16C4CAF3-DDA8-4013-AD25-C1A8EDF96B15}" type="presParOf" srcId="{A36CF7E5-3789-4CA7-BDAD-1A184D2E8EBA}" destId="{FF2B059B-6159-4915-B2EE-2947DFC4C5B0}" srcOrd="0" destOrd="0" presId="urn:microsoft.com/office/officeart/2005/8/layout/cycle2"/>
    <dgm:cxn modelId="{53D90F32-827C-4807-930A-245543185B99}" type="presParOf" srcId="{1654269F-F4E0-4F10-BB69-D3D78304A2B1}" destId="{95310B5E-A74E-48BA-8F01-957ED2A4EF6D}" srcOrd="2" destOrd="0" presId="urn:microsoft.com/office/officeart/2005/8/layout/cycle2"/>
    <dgm:cxn modelId="{7F1D63A9-3531-4ABC-8EC5-1AF8019C7AE0}" type="presParOf" srcId="{1654269F-F4E0-4F10-BB69-D3D78304A2B1}" destId="{F6FA75C6-BDA3-4E4D-BC6B-E5819EC3D7E5}" srcOrd="3" destOrd="0" presId="urn:microsoft.com/office/officeart/2005/8/layout/cycle2"/>
    <dgm:cxn modelId="{E90CA500-1443-4992-8322-99D30D08A0BD}" type="presParOf" srcId="{F6FA75C6-BDA3-4E4D-BC6B-E5819EC3D7E5}" destId="{31EF035E-93D6-472B-89F7-E4DFB36E12EB}" srcOrd="0" destOrd="0" presId="urn:microsoft.com/office/officeart/2005/8/layout/cycle2"/>
    <dgm:cxn modelId="{633E1BA6-E8A4-41DD-A67D-0DED79D8735E}" type="presParOf" srcId="{1654269F-F4E0-4F10-BB69-D3D78304A2B1}" destId="{7EBCCADF-8BBD-47E1-82CD-9C548EE1680B}" srcOrd="4" destOrd="0" presId="urn:microsoft.com/office/officeart/2005/8/layout/cycle2"/>
    <dgm:cxn modelId="{84A673E3-FA49-442A-9EFD-7E9BCD05A353}" type="presParOf" srcId="{1654269F-F4E0-4F10-BB69-D3D78304A2B1}" destId="{41856D6B-582A-4298-853F-C6B0822230EB}" srcOrd="5" destOrd="0" presId="urn:microsoft.com/office/officeart/2005/8/layout/cycle2"/>
    <dgm:cxn modelId="{D0F55031-31F9-4ADD-980D-DED2B5CFB1C7}" type="presParOf" srcId="{41856D6B-582A-4298-853F-C6B0822230EB}" destId="{000CB279-453D-4E1D-B453-B081103689ED}" srcOrd="0" destOrd="0" presId="urn:microsoft.com/office/officeart/2005/8/layout/cycle2"/>
    <dgm:cxn modelId="{6D34A0B9-1F41-4018-96C5-6A4DE8A5174E}" type="presParOf" srcId="{1654269F-F4E0-4F10-BB69-D3D78304A2B1}" destId="{10A581FE-5663-44C4-9AF1-8A412D6483EB}" srcOrd="6" destOrd="0" presId="urn:microsoft.com/office/officeart/2005/8/layout/cycle2"/>
    <dgm:cxn modelId="{0D3BD66F-F967-44BA-A413-D1585F2CE3C0}" type="presParOf" srcId="{1654269F-F4E0-4F10-BB69-D3D78304A2B1}" destId="{6CD5EA4B-2D28-464F-80A6-13DDCDA70B06}" srcOrd="7" destOrd="0" presId="urn:microsoft.com/office/officeart/2005/8/layout/cycle2"/>
    <dgm:cxn modelId="{C41CA617-0226-415A-B0F8-0824448D1191}" type="presParOf" srcId="{6CD5EA4B-2D28-464F-80A6-13DDCDA70B06}" destId="{5A8E9313-981F-4535-B9AE-3A2CB4E97027}" srcOrd="0" destOrd="0" presId="urn:microsoft.com/office/officeart/2005/8/layout/cycle2"/>
    <dgm:cxn modelId="{7C026A00-A605-4297-ABDE-B52FEFAE54F2}" type="presParOf" srcId="{1654269F-F4E0-4F10-BB69-D3D78304A2B1}" destId="{C1AA0A5E-440D-4A4E-9B50-7363CD3553C9}" srcOrd="8" destOrd="0" presId="urn:microsoft.com/office/officeart/2005/8/layout/cycle2"/>
    <dgm:cxn modelId="{C9E4CB64-6850-4911-9240-6E597D5ED959}" type="presParOf" srcId="{1654269F-F4E0-4F10-BB69-D3D78304A2B1}" destId="{88B90DB7-E906-43A8-80C6-B313FEDD4679}" srcOrd="9" destOrd="0" presId="urn:microsoft.com/office/officeart/2005/8/layout/cycle2"/>
    <dgm:cxn modelId="{F9227243-60FC-4570-AEB2-9000F5EED42C}" type="presParOf" srcId="{88B90DB7-E906-43A8-80C6-B313FEDD4679}" destId="{91DA7296-BF7E-4A47-B6BB-6DF433AB5925}" srcOrd="0" destOrd="0" presId="urn:microsoft.com/office/officeart/2005/8/layout/cycle2"/>
    <dgm:cxn modelId="{9F496F3B-4084-41F0-9F17-17FB91FB2E89}" type="presParOf" srcId="{1654269F-F4E0-4F10-BB69-D3D78304A2B1}" destId="{44D25AA6-F96D-43AC-804A-E47DB6D648BC}" srcOrd="10" destOrd="0" presId="urn:microsoft.com/office/officeart/2005/8/layout/cycle2"/>
    <dgm:cxn modelId="{C366B77E-F200-4051-9B0B-AD97AF4A976D}" type="presParOf" srcId="{1654269F-F4E0-4F10-BB69-D3D78304A2B1}" destId="{F5556CEF-6D22-45E6-8520-1BFA7DA72600}" srcOrd="11" destOrd="0" presId="urn:microsoft.com/office/officeart/2005/8/layout/cycle2"/>
    <dgm:cxn modelId="{24CF8580-1C4B-44E9-9D25-C6E3C58CEF73}" type="presParOf" srcId="{F5556CEF-6D22-45E6-8520-1BFA7DA72600}" destId="{EBACBA98-D229-4A77-B8C9-49BD710B390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10F982-B794-422B-B049-DA04ED097E05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9A09577-3AD7-43C0-A150-E8CDFE371C64}">
      <dgm:prSet phldrT="[Text]" custT="1"/>
      <dgm:spPr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r>
            <a:rPr lang="pt-BR" sz="14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Análise e Exploração dos Dados</a:t>
          </a:r>
        </a:p>
      </dgm:t>
    </dgm:pt>
    <dgm:pt modelId="{2C172E0A-785E-41DA-AA4C-68D9124FFDC3}" type="par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8D1C604-F237-4BA6-93B7-D9433415EAE5}" type="sib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0897C6-10A8-4C61-B150-E9C811BCE2F1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gm:t>
    </dgm:pt>
    <dgm:pt modelId="{ADE9F8DA-7EAA-41F8-800E-AAB913D9C9C5}" type="par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03E81A-9466-42E9-81CC-BD9D96220791}" type="sib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3CCE90-9792-43B4-AE86-1B77C6224D5B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gm:t>
    </dgm:pt>
    <dgm:pt modelId="{A8FFE12D-70E5-4777-82AF-07F37CF345B5}" type="par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B313F7-6936-4FF8-9BF5-1749D00E12E2}" type="sib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12B227-C746-4BAD-99FC-5AAF2E020CA1}">
      <dgm:prSet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gm:t>
    </dgm:pt>
    <dgm:pt modelId="{A95469A7-8A77-4A8B-B69D-D1470407297B}" type="par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F8E2DB-0B42-4B54-BEB4-DEC87988B7B8}" type="sib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199D366-B537-4C77-8D7E-7F915613BAE3}">
      <dgm:prSet/>
      <dgm:spPr/>
      <dgm:t>
        <a:bodyPr/>
        <a:lstStyle/>
        <a:p>
          <a:r>
            <a:rPr lang="it-IT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b="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b="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b="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388F0256-7E39-4F48-9BF0-9F53B788C25B}" type="parTrans" cxnId="{DE81CFFD-09B0-4B5D-9134-44729362E8CA}">
      <dgm:prSet/>
      <dgm:spPr/>
      <dgm:t>
        <a:bodyPr/>
        <a:lstStyle/>
        <a:p>
          <a:endParaRPr lang="pt-BR"/>
        </a:p>
      </dgm:t>
    </dgm:pt>
    <dgm:pt modelId="{C02DFB17-8A62-4266-811C-9848BE40E058}" type="sibTrans" cxnId="{DE81CFFD-09B0-4B5D-9134-44729362E8CA}">
      <dgm:prSet/>
      <dgm:spPr/>
      <dgm:t>
        <a:bodyPr/>
        <a:lstStyle/>
        <a:p>
          <a:endParaRPr lang="pt-BR"/>
        </a:p>
      </dgm:t>
    </dgm:pt>
    <dgm:pt modelId="{B0061908-58BE-4DE8-A24E-1897060863DE}">
      <dgm:prSet custT="1"/>
      <dgm:spPr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 Processa-mento</a:t>
          </a:r>
        </a:p>
      </dgm:t>
    </dgm:pt>
    <dgm:pt modelId="{847652DB-F432-45B2-9BE6-EFD10C6D5642}" type="parTrans" cxnId="{AE49167A-59DF-4639-ACB6-DBF1A60F2855}">
      <dgm:prSet/>
      <dgm:spPr/>
      <dgm:t>
        <a:bodyPr/>
        <a:lstStyle/>
        <a:p>
          <a:endParaRPr lang="pt-BR"/>
        </a:p>
      </dgm:t>
    </dgm:pt>
    <dgm:pt modelId="{C02BE6A1-C6C3-4134-81E6-02A312D754CA}" type="sibTrans" cxnId="{AE49167A-59DF-4639-ACB6-DBF1A60F2855}">
      <dgm:prSet/>
      <dgm:spPr/>
      <dgm:t>
        <a:bodyPr/>
        <a:lstStyle/>
        <a:p>
          <a:endParaRPr lang="pt-BR"/>
        </a:p>
      </dgm:t>
    </dgm:pt>
    <dgm:pt modelId="{1654269F-F4E0-4F10-BB69-D3D78304A2B1}" type="pres">
      <dgm:prSet presAssocID="{A810F982-B794-422B-B049-DA04ED097E05}" presName="cycle" presStyleCnt="0">
        <dgm:presLayoutVars>
          <dgm:dir/>
          <dgm:resizeHandles val="exact"/>
        </dgm:presLayoutVars>
      </dgm:prSet>
      <dgm:spPr/>
    </dgm:pt>
    <dgm:pt modelId="{95310B5E-A74E-48BA-8F01-957ED2A4EF6D}" type="pres">
      <dgm:prSet presAssocID="{09A09577-3AD7-43C0-A150-E8CDFE371C64}" presName="node" presStyleLbl="node1" presStyleIdx="0" presStyleCnt="6">
        <dgm:presLayoutVars>
          <dgm:bulletEnabled val="1"/>
        </dgm:presLayoutVars>
      </dgm:prSet>
      <dgm:spPr>
        <a:xfrm>
          <a:off x="3341244" y="512"/>
          <a:ext cx="1468635" cy="1468635"/>
        </a:xfrm>
        <a:prstGeom prst="ellipse">
          <a:avLst/>
        </a:prstGeom>
      </dgm:spPr>
    </dgm:pt>
    <dgm:pt modelId="{F6FA75C6-BDA3-4E4D-BC6B-E5819EC3D7E5}" type="pres">
      <dgm:prSet presAssocID="{E8D1C604-F237-4BA6-93B7-D9433415EAE5}" presName="sibTrans" presStyleLbl="sibTrans2D1" presStyleIdx="0" presStyleCnt="6"/>
      <dgm:spPr/>
    </dgm:pt>
    <dgm:pt modelId="{31EF035E-93D6-472B-89F7-E4DFB36E12EB}" type="pres">
      <dgm:prSet presAssocID="{E8D1C604-F237-4BA6-93B7-D9433415EAE5}" presName="connectorText" presStyleLbl="sibTrans2D1" presStyleIdx="0" presStyleCnt="6"/>
      <dgm:spPr/>
    </dgm:pt>
    <dgm:pt modelId="{7EBCCADF-8BBD-47E1-82CD-9C548EE1680B}" type="pres">
      <dgm:prSet presAssocID="{9F0897C6-10A8-4C61-B150-E9C811BCE2F1}" presName="node" presStyleLbl="node1" presStyleIdx="1" presStyleCnt="6">
        <dgm:presLayoutVars>
          <dgm:bulletEnabled val="1"/>
        </dgm:presLayoutVars>
      </dgm:prSet>
      <dgm:spPr/>
    </dgm:pt>
    <dgm:pt modelId="{41856D6B-582A-4298-853F-C6B0822230EB}" type="pres">
      <dgm:prSet presAssocID="{4903E81A-9466-42E9-81CC-BD9D96220791}" presName="sibTrans" presStyleLbl="sibTrans2D1" presStyleIdx="1" presStyleCnt="6"/>
      <dgm:spPr/>
    </dgm:pt>
    <dgm:pt modelId="{000CB279-453D-4E1D-B453-B081103689ED}" type="pres">
      <dgm:prSet presAssocID="{4903E81A-9466-42E9-81CC-BD9D96220791}" presName="connectorText" presStyleLbl="sibTrans2D1" presStyleIdx="1" presStyleCnt="6"/>
      <dgm:spPr/>
    </dgm:pt>
    <dgm:pt modelId="{10A581FE-5663-44C4-9AF1-8A412D6483EB}" type="pres">
      <dgm:prSet presAssocID="{6D3CCE90-9792-43B4-AE86-1B77C6224D5B}" presName="node" presStyleLbl="node1" presStyleIdx="2" presStyleCnt="6">
        <dgm:presLayoutVars>
          <dgm:bulletEnabled val="1"/>
        </dgm:presLayoutVars>
      </dgm:prSet>
      <dgm:spPr/>
    </dgm:pt>
    <dgm:pt modelId="{6CD5EA4B-2D28-464F-80A6-13DDCDA70B06}" type="pres">
      <dgm:prSet presAssocID="{8CB313F7-6936-4FF8-9BF5-1749D00E12E2}" presName="sibTrans" presStyleLbl="sibTrans2D1" presStyleIdx="2" presStyleCnt="6"/>
      <dgm:spPr/>
    </dgm:pt>
    <dgm:pt modelId="{5A8E9313-981F-4535-B9AE-3A2CB4E97027}" type="pres">
      <dgm:prSet presAssocID="{8CB313F7-6936-4FF8-9BF5-1749D00E12E2}" presName="connectorText" presStyleLbl="sibTrans2D1" presStyleIdx="2" presStyleCnt="6"/>
      <dgm:spPr/>
    </dgm:pt>
    <dgm:pt modelId="{C1AA0A5E-440D-4A4E-9B50-7363CD3553C9}" type="pres">
      <dgm:prSet presAssocID="{0A12B227-C746-4BAD-99FC-5AAF2E020CA1}" presName="node" presStyleLbl="node1" presStyleIdx="3" presStyleCnt="6">
        <dgm:presLayoutVars>
          <dgm:bulletEnabled val="1"/>
        </dgm:presLayoutVars>
      </dgm:prSet>
      <dgm:spPr/>
    </dgm:pt>
    <dgm:pt modelId="{88B90DB7-E906-43A8-80C6-B313FEDD4679}" type="pres">
      <dgm:prSet presAssocID="{74F8E2DB-0B42-4B54-BEB4-DEC87988B7B8}" presName="sibTrans" presStyleLbl="sibTrans2D1" presStyleIdx="3" presStyleCnt="6"/>
      <dgm:spPr/>
    </dgm:pt>
    <dgm:pt modelId="{91DA7296-BF7E-4A47-B6BB-6DF433AB5925}" type="pres">
      <dgm:prSet presAssocID="{74F8E2DB-0B42-4B54-BEB4-DEC87988B7B8}" presName="connectorText" presStyleLbl="sibTrans2D1" presStyleIdx="3" presStyleCnt="6"/>
      <dgm:spPr/>
    </dgm:pt>
    <dgm:pt modelId="{44D25AA6-F96D-43AC-804A-E47DB6D648BC}" type="pres">
      <dgm:prSet presAssocID="{A199D366-B537-4C77-8D7E-7F915613BAE3}" presName="node" presStyleLbl="node1" presStyleIdx="4" presStyleCnt="6">
        <dgm:presLayoutVars>
          <dgm:bulletEnabled val="1"/>
        </dgm:presLayoutVars>
      </dgm:prSet>
      <dgm:spPr/>
    </dgm:pt>
    <dgm:pt modelId="{F5556CEF-6D22-45E6-8520-1BFA7DA72600}" type="pres">
      <dgm:prSet presAssocID="{C02DFB17-8A62-4266-811C-9848BE40E058}" presName="sibTrans" presStyleLbl="sibTrans2D1" presStyleIdx="4" presStyleCnt="6"/>
      <dgm:spPr/>
    </dgm:pt>
    <dgm:pt modelId="{EBACBA98-D229-4A77-B8C9-49BD710B390E}" type="pres">
      <dgm:prSet presAssocID="{C02DFB17-8A62-4266-811C-9848BE40E058}" presName="connectorText" presStyleLbl="sibTrans2D1" presStyleIdx="4" presStyleCnt="6"/>
      <dgm:spPr/>
    </dgm:pt>
    <dgm:pt modelId="{980C4DF4-42C6-4270-B4B4-44DFF1137433}" type="pres">
      <dgm:prSet presAssocID="{B0061908-58BE-4DE8-A24E-1897060863DE}" presName="node" presStyleLbl="node1" presStyleIdx="5" presStyleCnt="6">
        <dgm:presLayoutVars>
          <dgm:bulletEnabled val="1"/>
        </dgm:presLayoutVars>
      </dgm:prSet>
      <dgm:spPr>
        <a:xfrm>
          <a:off x="1431243" y="1103252"/>
          <a:ext cx="1468635" cy="1468635"/>
        </a:xfrm>
        <a:prstGeom prst="ellipse">
          <a:avLst/>
        </a:prstGeom>
      </dgm:spPr>
    </dgm:pt>
    <dgm:pt modelId="{5CCFB270-CC2D-47A8-AADE-3B1A57F5F7D2}" type="pres">
      <dgm:prSet presAssocID="{C02BE6A1-C6C3-4134-81E6-02A312D754CA}" presName="sibTrans" presStyleLbl="sibTrans2D1" presStyleIdx="5" presStyleCnt="6"/>
      <dgm:spPr/>
    </dgm:pt>
    <dgm:pt modelId="{76E82AEE-1F83-4C2A-A607-073E515C09E4}" type="pres">
      <dgm:prSet presAssocID="{C02BE6A1-C6C3-4134-81E6-02A312D754CA}" presName="connectorText" presStyleLbl="sibTrans2D1" presStyleIdx="5" presStyleCnt="6"/>
      <dgm:spPr/>
    </dgm:pt>
  </dgm:ptLst>
  <dgm:cxnLst>
    <dgm:cxn modelId="{BC540804-E380-4D48-AF09-CF45B9DE6949}" type="presOf" srcId="{C02DFB17-8A62-4266-811C-9848BE40E058}" destId="{F5556CEF-6D22-45E6-8520-1BFA7DA72600}" srcOrd="0" destOrd="0" presId="urn:microsoft.com/office/officeart/2005/8/layout/cycle2"/>
    <dgm:cxn modelId="{9757D304-211E-4853-A85F-0294AC07D5DC}" type="presOf" srcId="{9F0897C6-10A8-4C61-B150-E9C811BCE2F1}" destId="{7EBCCADF-8BBD-47E1-82CD-9C548EE1680B}" srcOrd="0" destOrd="0" presId="urn:microsoft.com/office/officeart/2005/8/layout/cycle2"/>
    <dgm:cxn modelId="{2535E809-5ED6-4284-9F28-D63B6B2EAB8D}" type="presOf" srcId="{C02BE6A1-C6C3-4134-81E6-02A312D754CA}" destId="{76E82AEE-1F83-4C2A-A607-073E515C09E4}" srcOrd="1" destOrd="0" presId="urn:microsoft.com/office/officeart/2005/8/layout/cycle2"/>
    <dgm:cxn modelId="{B266E01F-BA8E-4BBF-A7F2-50D468B53EE8}" type="presOf" srcId="{C02BE6A1-C6C3-4134-81E6-02A312D754CA}" destId="{5CCFB270-CC2D-47A8-AADE-3B1A57F5F7D2}" srcOrd="0" destOrd="0" presId="urn:microsoft.com/office/officeart/2005/8/layout/cycle2"/>
    <dgm:cxn modelId="{48788524-4648-4C42-8D15-F16DFE1BCDBE}" type="presOf" srcId="{E8D1C604-F237-4BA6-93B7-D9433415EAE5}" destId="{31EF035E-93D6-472B-89F7-E4DFB36E12EB}" srcOrd="1" destOrd="0" presId="urn:microsoft.com/office/officeart/2005/8/layout/cycle2"/>
    <dgm:cxn modelId="{3EB8EF37-EF6B-4374-87F4-4DD638EA2C7F}" type="presOf" srcId="{0A12B227-C746-4BAD-99FC-5AAF2E020CA1}" destId="{C1AA0A5E-440D-4A4E-9B50-7363CD3553C9}" srcOrd="0" destOrd="0" presId="urn:microsoft.com/office/officeart/2005/8/layout/cycle2"/>
    <dgm:cxn modelId="{66E76541-3394-4AC3-99CD-5E252B322740}" type="presOf" srcId="{B0061908-58BE-4DE8-A24E-1897060863DE}" destId="{980C4DF4-42C6-4270-B4B4-44DFF1137433}" srcOrd="0" destOrd="0" presId="urn:microsoft.com/office/officeart/2005/8/layout/cycle2"/>
    <dgm:cxn modelId="{7586C447-C069-4D23-96F8-493D7D422565}" type="presOf" srcId="{C02DFB17-8A62-4266-811C-9848BE40E058}" destId="{EBACBA98-D229-4A77-B8C9-49BD710B390E}" srcOrd="1" destOrd="0" presId="urn:microsoft.com/office/officeart/2005/8/layout/cycle2"/>
    <dgm:cxn modelId="{CA325D72-E75B-40A1-8D57-EAB547D1E267}" type="presOf" srcId="{6D3CCE90-9792-43B4-AE86-1B77C6224D5B}" destId="{10A581FE-5663-44C4-9AF1-8A412D6483EB}" srcOrd="0" destOrd="0" presId="urn:microsoft.com/office/officeart/2005/8/layout/cycle2"/>
    <dgm:cxn modelId="{3692E279-529D-4AA8-B8D9-D882FEF7A976}" srcId="{A810F982-B794-422B-B049-DA04ED097E05}" destId="{0A12B227-C746-4BAD-99FC-5AAF2E020CA1}" srcOrd="3" destOrd="0" parTransId="{A95469A7-8A77-4A8B-B69D-D1470407297B}" sibTransId="{74F8E2DB-0B42-4B54-BEB4-DEC87988B7B8}"/>
    <dgm:cxn modelId="{AE49167A-59DF-4639-ACB6-DBF1A60F2855}" srcId="{A810F982-B794-422B-B049-DA04ED097E05}" destId="{B0061908-58BE-4DE8-A24E-1897060863DE}" srcOrd="5" destOrd="0" parTransId="{847652DB-F432-45B2-9BE6-EFD10C6D5642}" sibTransId="{C02BE6A1-C6C3-4134-81E6-02A312D754CA}"/>
    <dgm:cxn modelId="{1EEA2D8C-4BDF-492A-97A9-6613736DEBBF}" srcId="{A810F982-B794-422B-B049-DA04ED097E05}" destId="{09A09577-3AD7-43C0-A150-E8CDFE371C64}" srcOrd="0" destOrd="0" parTransId="{2C172E0A-785E-41DA-AA4C-68D9124FFDC3}" sibTransId="{E8D1C604-F237-4BA6-93B7-D9433415EAE5}"/>
    <dgm:cxn modelId="{3C435E8C-22ED-40DF-B8B0-472E683D67B4}" type="presOf" srcId="{74F8E2DB-0B42-4B54-BEB4-DEC87988B7B8}" destId="{91DA7296-BF7E-4A47-B6BB-6DF433AB5925}" srcOrd="1" destOrd="0" presId="urn:microsoft.com/office/officeart/2005/8/layout/cycle2"/>
    <dgm:cxn modelId="{3829108E-4631-4D08-B219-5B4508A552D2}" type="presOf" srcId="{E8D1C604-F237-4BA6-93B7-D9433415EAE5}" destId="{F6FA75C6-BDA3-4E4D-BC6B-E5819EC3D7E5}" srcOrd="0" destOrd="0" presId="urn:microsoft.com/office/officeart/2005/8/layout/cycle2"/>
    <dgm:cxn modelId="{421C57A6-5343-447A-9A8B-B99E9780312F}" srcId="{A810F982-B794-422B-B049-DA04ED097E05}" destId="{6D3CCE90-9792-43B4-AE86-1B77C6224D5B}" srcOrd="2" destOrd="0" parTransId="{A8FFE12D-70E5-4777-82AF-07F37CF345B5}" sibTransId="{8CB313F7-6936-4FF8-9BF5-1749D00E12E2}"/>
    <dgm:cxn modelId="{586BE7A9-FA8E-4B52-86E4-5BC3E37E3D5A}" srcId="{A810F982-B794-422B-B049-DA04ED097E05}" destId="{9F0897C6-10A8-4C61-B150-E9C811BCE2F1}" srcOrd="1" destOrd="0" parTransId="{ADE9F8DA-7EAA-41F8-800E-AAB913D9C9C5}" sibTransId="{4903E81A-9466-42E9-81CC-BD9D96220791}"/>
    <dgm:cxn modelId="{96AA35AD-657E-4A3E-902E-6D16437D3757}" type="presOf" srcId="{8CB313F7-6936-4FF8-9BF5-1749D00E12E2}" destId="{6CD5EA4B-2D28-464F-80A6-13DDCDA70B06}" srcOrd="0" destOrd="0" presId="urn:microsoft.com/office/officeart/2005/8/layout/cycle2"/>
    <dgm:cxn modelId="{30A54ACA-7D87-4C54-AF8E-D6BC0CEB593A}" type="presOf" srcId="{A199D366-B537-4C77-8D7E-7F915613BAE3}" destId="{44D25AA6-F96D-43AC-804A-E47DB6D648BC}" srcOrd="0" destOrd="0" presId="urn:microsoft.com/office/officeart/2005/8/layout/cycle2"/>
    <dgm:cxn modelId="{7391FFCB-7C39-4CC2-9BED-1FE4A0E7CBCB}" type="presOf" srcId="{4903E81A-9466-42E9-81CC-BD9D96220791}" destId="{000CB279-453D-4E1D-B453-B081103689ED}" srcOrd="1" destOrd="0" presId="urn:microsoft.com/office/officeart/2005/8/layout/cycle2"/>
    <dgm:cxn modelId="{ADE49ACD-A281-4970-A0F3-89C295711A24}" type="presOf" srcId="{74F8E2DB-0B42-4B54-BEB4-DEC87988B7B8}" destId="{88B90DB7-E906-43A8-80C6-B313FEDD4679}" srcOrd="0" destOrd="0" presId="urn:microsoft.com/office/officeart/2005/8/layout/cycle2"/>
    <dgm:cxn modelId="{185557E5-DB1E-4912-AE5F-6240BC953E4A}" type="presOf" srcId="{8CB313F7-6936-4FF8-9BF5-1749D00E12E2}" destId="{5A8E9313-981F-4535-B9AE-3A2CB4E97027}" srcOrd="1" destOrd="0" presId="urn:microsoft.com/office/officeart/2005/8/layout/cycle2"/>
    <dgm:cxn modelId="{8F718EEF-9B40-463C-8E28-C93C39265DA6}" type="presOf" srcId="{09A09577-3AD7-43C0-A150-E8CDFE371C64}" destId="{95310B5E-A74E-48BA-8F01-957ED2A4EF6D}" srcOrd="0" destOrd="0" presId="urn:microsoft.com/office/officeart/2005/8/layout/cycle2"/>
    <dgm:cxn modelId="{E45911FA-872C-4AF9-A441-4A529674C50C}" type="presOf" srcId="{4903E81A-9466-42E9-81CC-BD9D96220791}" destId="{41856D6B-582A-4298-853F-C6B0822230EB}" srcOrd="0" destOrd="0" presId="urn:microsoft.com/office/officeart/2005/8/layout/cycle2"/>
    <dgm:cxn modelId="{DE81CFFD-09B0-4B5D-9134-44729362E8CA}" srcId="{A810F982-B794-422B-B049-DA04ED097E05}" destId="{A199D366-B537-4C77-8D7E-7F915613BAE3}" srcOrd="4" destOrd="0" parTransId="{388F0256-7E39-4F48-9BF0-9F53B788C25B}" sibTransId="{C02DFB17-8A62-4266-811C-9848BE40E058}"/>
    <dgm:cxn modelId="{E2219AFE-4C1B-479A-ADAD-3E5DF3F98A63}" type="presOf" srcId="{A810F982-B794-422B-B049-DA04ED097E05}" destId="{1654269F-F4E0-4F10-BB69-D3D78304A2B1}" srcOrd="0" destOrd="0" presId="urn:microsoft.com/office/officeart/2005/8/layout/cycle2"/>
    <dgm:cxn modelId="{53D90F32-827C-4807-930A-245543185B99}" type="presParOf" srcId="{1654269F-F4E0-4F10-BB69-D3D78304A2B1}" destId="{95310B5E-A74E-48BA-8F01-957ED2A4EF6D}" srcOrd="0" destOrd="0" presId="urn:microsoft.com/office/officeart/2005/8/layout/cycle2"/>
    <dgm:cxn modelId="{7F1D63A9-3531-4ABC-8EC5-1AF8019C7AE0}" type="presParOf" srcId="{1654269F-F4E0-4F10-BB69-D3D78304A2B1}" destId="{F6FA75C6-BDA3-4E4D-BC6B-E5819EC3D7E5}" srcOrd="1" destOrd="0" presId="urn:microsoft.com/office/officeart/2005/8/layout/cycle2"/>
    <dgm:cxn modelId="{E90CA500-1443-4992-8322-99D30D08A0BD}" type="presParOf" srcId="{F6FA75C6-BDA3-4E4D-BC6B-E5819EC3D7E5}" destId="{31EF035E-93D6-472B-89F7-E4DFB36E12EB}" srcOrd="0" destOrd="0" presId="urn:microsoft.com/office/officeart/2005/8/layout/cycle2"/>
    <dgm:cxn modelId="{633E1BA6-E8A4-41DD-A67D-0DED79D8735E}" type="presParOf" srcId="{1654269F-F4E0-4F10-BB69-D3D78304A2B1}" destId="{7EBCCADF-8BBD-47E1-82CD-9C548EE1680B}" srcOrd="2" destOrd="0" presId="urn:microsoft.com/office/officeart/2005/8/layout/cycle2"/>
    <dgm:cxn modelId="{84A673E3-FA49-442A-9EFD-7E9BCD05A353}" type="presParOf" srcId="{1654269F-F4E0-4F10-BB69-D3D78304A2B1}" destId="{41856D6B-582A-4298-853F-C6B0822230EB}" srcOrd="3" destOrd="0" presId="urn:microsoft.com/office/officeart/2005/8/layout/cycle2"/>
    <dgm:cxn modelId="{D0F55031-31F9-4ADD-980D-DED2B5CFB1C7}" type="presParOf" srcId="{41856D6B-582A-4298-853F-C6B0822230EB}" destId="{000CB279-453D-4E1D-B453-B081103689ED}" srcOrd="0" destOrd="0" presId="urn:microsoft.com/office/officeart/2005/8/layout/cycle2"/>
    <dgm:cxn modelId="{6D34A0B9-1F41-4018-96C5-6A4DE8A5174E}" type="presParOf" srcId="{1654269F-F4E0-4F10-BB69-D3D78304A2B1}" destId="{10A581FE-5663-44C4-9AF1-8A412D6483EB}" srcOrd="4" destOrd="0" presId="urn:microsoft.com/office/officeart/2005/8/layout/cycle2"/>
    <dgm:cxn modelId="{0D3BD66F-F967-44BA-A413-D1585F2CE3C0}" type="presParOf" srcId="{1654269F-F4E0-4F10-BB69-D3D78304A2B1}" destId="{6CD5EA4B-2D28-464F-80A6-13DDCDA70B06}" srcOrd="5" destOrd="0" presId="urn:microsoft.com/office/officeart/2005/8/layout/cycle2"/>
    <dgm:cxn modelId="{C41CA617-0226-415A-B0F8-0824448D1191}" type="presParOf" srcId="{6CD5EA4B-2D28-464F-80A6-13DDCDA70B06}" destId="{5A8E9313-981F-4535-B9AE-3A2CB4E97027}" srcOrd="0" destOrd="0" presId="urn:microsoft.com/office/officeart/2005/8/layout/cycle2"/>
    <dgm:cxn modelId="{7C026A00-A605-4297-ABDE-B52FEFAE54F2}" type="presParOf" srcId="{1654269F-F4E0-4F10-BB69-D3D78304A2B1}" destId="{C1AA0A5E-440D-4A4E-9B50-7363CD3553C9}" srcOrd="6" destOrd="0" presId="urn:microsoft.com/office/officeart/2005/8/layout/cycle2"/>
    <dgm:cxn modelId="{C9E4CB64-6850-4911-9240-6E597D5ED959}" type="presParOf" srcId="{1654269F-F4E0-4F10-BB69-D3D78304A2B1}" destId="{88B90DB7-E906-43A8-80C6-B313FEDD4679}" srcOrd="7" destOrd="0" presId="urn:microsoft.com/office/officeart/2005/8/layout/cycle2"/>
    <dgm:cxn modelId="{F9227243-60FC-4570-AEB2-9000F5EED42C}" type="presParOf" srcId="{88B90DB7-E906-43A8-80C6-B313FEDD4679}" destId="{91DA7296-BF7E-4A47-B6BB-6DF433AB5925}" srcOrd="0" destOrd="0" presId="urn:microsoft.com/office/officeart/2005/8/layout/cycle2"/>
    <dgm:cxn modelId="{9F496F3B-4084-41F0-9F17-17FB91FB2E89}" type="presParOf" srcId="{1654269F-F4E0-4F10-BB69-D3D78304A2B1}" destId="{44D25AA6-F96D-43AC-804A-E47DB6D648BC}" srcOrd="8" destOrd="0" presId="urn:microsoft.com/office/officeart/2005/8/layout/cycle2"/>
    <dgm:cxn modelId="{C366B77E-F200-4051-9B0B-AD97AF4A976D}" type="presParOf" srcId="{1654269F-F4E0-4F10-BB69-D3D78304A2B1}" destId="{F5556CEF-6D22-45E6-8520-1BFA7DA72600}" srcOrd="9" destOrd="0" presId="urn:microsoft.com/office/officeart/2005/8/layout/cycle2"/>
    <dgm:cxn modelId="{24CF8580-1C4B-44E9-9D25-C6E3C58CEF73}" type="presParOf" srcId="{F5556CEF-6D22-45E6-8520-1BFA7DA72600}" destId="{EBACBA98-D229-4A77-B8C9-49BD710B390E}" srcOrd="0" destOrd="0" presId="urn:microsoft.com/office/officeart/2005/8/layout/cycle2"/>
    <dgm:cxn modelId="{AB113047-15D9-4483-9A2A-1976BD8D1DB3}" type="presParOf" srcId="{1654269F-F4E0-4F10-BB69-D3D78304A2B1}" destId="{980C4DF4-42C6-4270-B4B4-44DFF1137433}" srcOrd="10" destOrd="0" presId="urn:microsoft.com/office/officeart/2005/8/layout/cycle2"/>
    <dgm:cxn modelId="{BE8149B8-F00E-457E-B214-3B171CCF8FF8}" type="presParOf" srcId="{1654269F-F4E0-4F10-BB69-D3D78304A2B1}" destId="{5CCFB270-CC2D-47A8-AADE-3B1A57F5F7D2}" srcOrd="11" destOrd="0" presId="urn:microsoft.com/office/officeart/2005/8/layout/cycle2"/>
    <dgm:cxn modelId="{469DC28F-9744-429B-A8B6-6C4B6F3EA258}" type="presParOf" srcId="{5CCFB270-CC2D-47A8-AADE-3B1A57F5F7D2}" destId="{76E82AEE-1F83-4C2A-A607-073E515C09E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10F982-B794-422B-B049-DA04ED097E05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F0897C6-10A8-4C61-B150-E9C811BCE2F1}">
      <dgm:prSet phldrT="[Text]"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Criação de Modelos de Machine Learning</a:t>
          </a:r>
        </a:p>
      </dgm:t>
    </dgm:pt>
    <dgm:pt modelId="{ADE9F8DA-7EAA-41F8-800E-AAB913D9C9C5}" type="par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03E81A-9466-42E9-81CC-BD9D96220791}" type="sib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3CCE90-9792-43B4-AE86-1B77C6224D5B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gm:t>
    </dgm:pt>
    <dgm:pt modelId="{A8FFE12D-70E5-4777-82AF-07F37CF345B5}" type="par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B313F7-6936-4FF8-9BF5-1749D00E12E2}" type="sib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12B227-C746-4BAD-99FC-5AAF2E020CA1}">
      <dgm:prSet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gm:t>
    </dgm:pt>
    <dgm:pt modelId="{A95469A7-8A77-4A8B-B69D-D1470407297B}" type="par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F8E2DB-0B42-4B54-BEB4-DEC87988B7B8}" type="sib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199D366-B537-4C77-8D7E-7F915613BAE3}">
      <dgm:prSet/>
      <dgm:spPr/>
      <dgm:t>
        <a:bodyPr/>
        <a:lstStyle/>
        <a:p>
          <a:r>
            <a:rPr lang="it-IT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b="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b="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b="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388F0256-7E39-4F48-9BF0-9F53B788C25B}" type="parTrans" cxnId="{DE81CFFD-09B0-4B5D-9134-44729362E8CA}">
      <dgm:prSet/>
      <dgm:spPr/>
      <dgm:t>
        <a:bodyPr/>
        <a:lstStyle/>
        <a:p>
          <a:endParaRPr lang="pt-BR"/>
        </a:p>
      </dgm:t>
    </dgm:pt>
    <dgm:pt modelId="{C02DFB17-8A62-4266-811C-9848BE40E058}" type="sibTrans" cxnId="{DE81CFFD-09B0-4B5D-9134-44729362E8CA}">
      <dgm:prSet/>
      <dgm:spPr/>
      <dgm:t>
        <a:bodyPr/>
        <a:lstStyle/>
        <a:p>
          <a:endParaRPr lang="pt-BR"/>
        </a:p>
      </dgm:t>
    </dgm:pt>
    <dgm:pt modelId="{B0061908-58BE-4DE8-A24E-1897060863DE}">
      <dgm:prSet custT="1"/>
      <dgm:spPr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 Processa-mento</a:t>
          </a:r>
        </a:p>
      </dgm:t>
    </dgm:pt>
    <dgm:pt modelId="{847652DB-F432-45B2-9BE6-EFD10C6D5642}" type="parTrans" cxnId="{AE49167A-59DF-4639-ACB6-DBF1A60F2855}">
      <dgm:prSet/>
      <dgm:spPr/>
      <dgm:t>
        <a:bodyPr/>
        <a:lstStyle/>
        <a:p>
          <a:endParaRPr lang="pt-BR"/>
        </a:p>
      </dgm:t>
    </dgm:pt>
    <dgm:pt modelId="{C02BE6A1-C6C3-4134-81E6-02A312D754CA}" type="sibTrans" cxnId="{AE49167A-59DF-4639-ACB6-DBF1A60F2855}">
      <dgm:prSet/>
      <dgm:spPr/>
      <dgm:t>
        <a:bodyPr/>
        <a:lstStyle/>
        <a:p>
          <a:endParaRPr lang="pt-BR"/>
        </a:p>
      </dgm:t>
    </dgm:pt>
    <dgm:pt modelId="{3A27C119-A0A6-4EAD-99C4-E0D254CBFCC4}">
      <dgm:prSet custT="1"/>
      <dgm:spPr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Análise e Exploração dos Dados</a:t>
          </a:r>
        </a:p>
      </dgm:t>
    </dgm:pt>
    <dgm:pt modelId="{A29CB1A2-620E-4172-B6F6-BD956BDF2502}" type="parTrans" cxnId="{A4E01270-E43E-49AD-9819-B574174A7710}">
      <dgm:prSet/>
      <dgm:spPr/>
      <dgm:t>
        <a:bodyPr/>
        <a:lstStyle/>
        <a:p>
          <a:endParaRPr lang="pt-BR"/>
        </a:p>
      </dgm:t>
    </dgm:pt>
    <dgm:pt modelId="{DE0AC3BB-B4EE-4C51-8A6F-10286F9A6B7E}" type="sibTrans" cxnId="{A4E01270-E43E-49AD-9819-B574174A7710}">
      <dgm:prSet/>
      <dgm:spPr/>
      <dgm:t>
        <a:bodyPr/>
        <a:lstStyle/>
        <a:p>
          <a:endParaRPr lang="pt-BR"/>
        </a:p>
      </dgm:t>
    </dgm:pt>
    <dgm:pt modelId="{1654269F-F4E0-4F10-BB69-D3D78304A2B1}" type="pres">
      <dgm:prSet presAssocID="{A810F982-B794-422B-B049-DA04ED097E05}" presName="cycle" presStyleCnt="0">
        <dgm:presLayoutVars>
          <dgm:dir/>
          <dgm:resizeHandles val="exact"/>
        </dgm:presLayoutVars>
      </dgm:prSet>
      <dgm:spPr/>
    </dgm:pt>
    <dgm:pt modelId="{7EBCCADF-8BBD-47E1-82CD-9C548EE1680B}" type="pres">
      <dgm:prSet presAssocID="{9F0897C6-10A8-4C61-B150-E9C811BCE2F1}" presName="node" presStyleLbl="node1" presStyleIdx="0" presStyleCnt="6">
        <dgm:presLayoutVars>
          <dgm:bulletEnabled val="1"/>
        </dgm:presLayoutVars>
      </dgm:prSet>
      <dgm:spPr/>
    </dgm:pt>
    <dgm:pt modelId="{41856D6B-582A-4298-853F-C6B0822230EB}" type="pres">
      <dgm:prSet presAssocID="{4903E81A-9466-42E9-81CC-BD9D96220791}" presName="sibTrans" presStyleLbl="sibTrans2D1" presStyleIdx="0" presStyleCnt="6"/>
      <dgm:spPr/>
    </dgm:pt>
    <dgm:pt modelId="{000CB279-453D-4E1D-B453-B081103689ED}" type="pres">
      <dgm:prSet presAssocID="{4903E81A-9466-42E9-81CC-BD9D96220791}" presName="connectorText" presStyleLbl="sibTrans2D1" presStyleIdx="0" presStyleCnt="6"/>
      <dgm:spPr/>
    </dgm:pt>
    <dgm:pt modelId="{10A581FE-5663-44C4-9AF1-8A412D6483EB}" type="pres">
      <dgm:prSet presAssocID="{6D3CCE90-9792-43B4-AE86-1B77C6224D5B}" presName="node" presStyleLbl="node1" presStyleIdx="1" presStyleCnt="6">
        <dgm:presLayoutVars>
          <dgm:bulletEnabled val="1"/>
        </dgm:presLayoutVars>
      </dgm:prSet>
      <dgm:spPr/>
    </dgm:pt>
    <dgm:pt modelId="{6CD5EA4B-2D28-464F-80A6-13DDCDA70B06}" type="pres">
      <dgm:prSet presAssocID="{8CB313F7-6936-4FF8-9BF5-1749D00E12E2}" presName="sibTrans" presStyleLbl="sibTrans2D1" presStyleIdx="1" presStyleCnt="6"/>
      <dgm:spPr/>
    </dgm:pt>
    <dgm:pt modelId="{5A8E9313-981F-4535-B9AE-3A2CB4E97027}" type="pres">
      <dgm:prSet presAssocID="{8CB313F7-6936-4FF8-9BF5-1749D00E12E2}" presName="connectorText" presStyleLbl="sibTrans2D1" presStyleIdx="1" presStyleCnt="6"/>
      <dgm:spPr/>
    </dgm:pt>
    <dgm:pt modelId="{C1AA0A5E-440D-4A4E-9B50-7363CD3553C9}" type="pres">
      <dgm:prSet presAssocID="{0A12B227-C746-4BAD-99FC-5AAF2E020CA1}" presName="node" presStyleLbl="node1" presStyleIdx="2" presStyleCnt="6">
        <dgm:presLayoutVars>
          <dgm:bulletEnabled val="1"/>
        </dgm:presLayoutVars>
      </dgm:prSet>
      <dgm:spPr/>
    </dgm:pt>
    <dgm:pt modelId="{88B90DB7-E906-43A8-80C6-B313FEDD4679}" type="pres">
      <dgm:prSet presAssocID="{74F8E2DB-0B42-4B54-BEB4-DEC87988B7B8}" presName="sibTrans" presStyleLbl="sibTrans2D1" presStyleIdx="2" presStyleCnt="6"/>
      <dgm:spPr/>
    </dgm:pt>
    <dgm:pt modelId="{91DA7296-BF7E-4A47-B6BB-6DF433AB5925}" type="pres">
      <dgm:prSet presAssocID="{74F8E2DB-0B42-4B54-BEB4-DEC87988B7B8}" presName="connectorText" presStyleLbl="sibTrans2D1" presStyleIdx="2" presStyleCnt="6"/>
      <dgm:spPr/>
    </dgm:pt>
    <dgm:pt modelId="{44D25AA6-F96D-43AC-804A-E47DB6D648BC}" type="pres">
      <dgm:prSet presAssocID="{A199D366-B537-4C77-8D7E-7F915613BAE3}" presName="node" presStyleLbl="node1" presStyleIdx="3" presStyleCnt="6">
        <dgm:presLayoutVars>
          <dgm:bulletEnabled val="1"/>
        </dgm:presLayoutVars>
      </dgm:prSet>
      <dgm:spPr/>
    </dgm:pt>
    <dgm:pt modelId="{F5556CEF-6D22-45E6-8520-1BFA7DA72600}" type="pres">
      <dgm:prSet presAssocID="{C02DFB17-8A62-4266-811C-9848BE40E058}" presName="sibTrans" presStyleLbl="sibTrans2D1" presStyleIdx="3" presStyleCnt="6"/>
      <dgm:spPr/>
    </dgm:pt>
    <dgm:pt modelId="{EBACBA98-D229-4A77-B8C9-49BD710B390E}" type="pres">
      <dgm:prSet presAssocID="{C02DFB17-8A62-4266-811C-9848BE40E058}" presName="connectorText" presStyleLbl="sibTrans2D1" presStyleIdx="3" presStyleCnt="6"/>
      <dgm:spPr/>
    </dgm:pt>
    <dgm:pt modelId="{980C4DF4-42C6-4270-B4B4-44DFF1137433}" type="pres">
      <dgm:prSet presAssocID="{B0061908-58BE-4DE8-A24E-1897060863DE}" presName="node" presStyleLbl="node1" presStyleIdx="4" presStyleCnt="6">
        <dgm:presLayoutVars>
          <dgm:bulletEnabled val="1"/>
        </dgm:presLayoutVars>
      </dgm:prSet>
      <dgm:spPr>
        <a:xfrm>
          <a:off x="1431243" y="1103252"/>
          <a:ext cx="1468635" cy="1468635"/>
        </a:xfrm>
        <a:prstGeom prst="ellipse">
          <a:avLst/>
        </a:prstGeom>
      </dgm:spPr>
    </dgm:pt>
    <dgm:pt modelId="{5CCFB270-CC2D-47A8-AADE-3B1A57F5F7D2}" type="pres">
      <dgm:prSet presAssocID="{C02BE6A1-C6C3-4134-81E6-02A312D754CA}" presName="sibTrans" presStyleLbl="sibTrans2D1" presStyleIdx="4" presStyleCnt="6"/>
      <dgm:spPr/>
    </dgm:pt>
    <dgm:pt modelId="{76E82AEE-1F83-4C2A-A607-073E515C09E4}" type="pres">
      <dgm:prSet presAssocID="{C02BE6A1-C6C3-4134-81E6-02A312D754CA}" presName="connectorText" presStyleLbl="sibTrans2D1" presStyleIdx="4" presStyleCnt="6"/>
      <dgm:spPr/>
    </dgm:pt>
    <dgm:pt modelId="{26D28549-DA44-471A-B4BA-FB17562623FE}" type="pres">
      <dgm:prSet presAssocID="{3A27C119-A0A6-4EAD-99C4-E0D254CBFCC4}" presName="node" presStyleLbl="node1" presStyleIdx="5" presStyleCnt="6">
        <dgm:presLayoutVars>
          <dgm:bulletEnabled val="1"/>
        </dgm:presLayoutVars>
      </dgm:prSet>
      <dgm:spPr>
        <a:xfrm>
          <a:off x="1431243" y="1103252"/>
          <a:ext cx="1468635" cy="1468635"/>
        </a:xfrm>
        <a:prstGeom prst="ellipse">
          <a:avLst/>
        </a:prstGeom>
      </dgm:spPr>
    </dgm:pt>
    <dgm:pt modelId="{E911CD4D-B2FF-47E5-970C-E556D3DD5F61}" type="pres">
      <dgm:prSet presAssocID="{DE0AC3BB-B4EE-4C51-8A6F-10286F9A6B7E}" presName="sibTrans" presStyleLbl="sibTrans2D1" presStyleIdx="5" presStyleCnt="6"/>
      <dgm:spPr/>
    </dgm:pt>
    <dgm:pt modelId="{B023B947-6C72-4F55-BB1D-27E52FAE4B12}" type="pres">
      <dgm:prSet presAssocID="{DE0AC3BB-B4EE-4C51-8A6F-10286F9A6B7E}" presName="connectorText" presStyleLbl="sibTrans2D1" presStyleIdx="5" presStyleCnt="6"/>
      <dgm:spPr/>
    </dgm:pt>
  </dgm:ptLst>
  <dgm:cxnLst>
    <dgm:cxn modelId="{BC540804-E380-4D48-AF09-CF45B9DE6949}" type="presOf" srcId="{C02DFB17-8A62-4266-811C-9848BE40E058}" destId="{F5556CEF-6D22-45E6-8520-1BFA7DA72600}" srcOrd="0" destOrd="0" presId="urn:microsoft.com/office/officeart/2005/8/layout/cycle2"/>
    <dgm:cxn modelId="{9757D304-211E-4853-A85F-0294AC07D5DC}" type="presOf" srcId="{9F0897C6-10A8-4C61-B150-E9C811BCE2F1}" destId="{7EBCCADF-8BBD-47E1-82CD-9C548EE1680B}" srcOrd="0" destOrd="0" presId="urn:microsoft.com/office/officeart/2005/8/layout/cycle2"/>
    <dgm:cxn modelId="{2535E809-5ED6-4284-9F28-D63B6B2EAB8D}" type="presOf" srcId="{C02BE6A1-C6C3-4134-81E6-02A312D754CA}" destId="{76E82AEE-1F83-4C2A-A607-073E515C09E4}" srcOrd="1" destOrd="0" presId="urn:microsoft.com/office/officeart/2005/8/layout/cycle2"/>
    <dgm:cxn modelId="{B266E01F-BA8E-4BBF-A7F2-50D468B53EE8}" type="presOf" srcId="{C02BE6A1-C6C3-4134-81E6-02A312D754CA}" destId="{5CCFB270-CC2D-47A8-AADE-3B1A57F5F7D2}" srcOrd="0" destOrd="0" presId="urn:microsoft.com/office/officeart/2005/8/layout/cycle2"/>
    <dgm:cxn modelId="{3EB8EF37-EF6B-4374-87F4-4DD638EA2C7F}" type="presOf" srcId="{0A12B227-C746-4BAD-99FC-5AAF2E020CA1}" destId="{C1AA0A5E-440D-4A4E-9B50-7363CD3553C9}" srcOrd="0" destOrd="0" presId="urn:microsoft.com/office/officeart/2005/8/layout/cycle2"/>
    <dgm:cxn modelId="{040E4339-F943-48A8-927A-D23E696A82F5}" type="presOf" srcId="{DE0AC3BB-B4EE-4C51-8A6F-10286F9A6B7E}" destId="{B023B947-6C72-4F55-BB1D-27E52FAE4B12}" srcOrd="1" destOrd="0" presId="urn:microsoft.com/office/officeart/2005/8/layout/cycle2"/>
    <dgm:cxn modelId="{66E76541-3394-4AC3-99CD-5E252B322740}" type="presOf" srcId="{B0061908-58BE-4DE8-A24E-1897060863DE}" destId="{980C4DF4-42C6-4270-B4B4-44DFF1137433}" srcOrd="0" destOrd="0" presId="urn:microsoft.com/office/officeart/2005/8/layout/cycle2"/>
    <dgm:cxn modelId="{7586C447-C069-4D23-96F8-493D7D422565}" type="presOf" srcId="{C02DFB17-8A62-4266-811C-9848BE40E058}" destId="{EBACBA98-D229-4A77-B8C9-49BD710B390E}" srcOrd="1" destOrd="0" presId="urn:microsoft.com/office/officeart/2005/8/layout/cycle2"/>
    <dgm:cxn modelId="{B7E08E48-1B74-4013-A1C1-4FAE7FCE1A16}" type="presOf" srcId="{DE0AC3BB-B4EE-4C51-8A6F-10286F9A6B7E}" destId="{E911CD4D-B2FF-47E5-970C-E556D3DD5F61}" srcOrd="0" destOrd="0" presId="urn:microsoft.com/office/officeart/2005/8/layout/cycle2"/>
    <dgm:cxn modelId="{A4E01270-E43E-49AD-9819-B574174A7710}" srcId="{A810F982-B794-422B-B049-DA04ED097E05}" destId="{3A27C119-A0A6-4EAD-99C4-E0D254CBFCC4}" srcOrd="5" destOrd="0" parTransId="{A29CB1A2-620E-4172-B6F6-BD956BDF2502}" sibTransId="{DE0AC3BB-B4EE-4C51-8A6F-10286F9A6B7E}"/>
    <dgm:cxn modelId="{CA325D72-E75B-40A1-8D57-EAB547D1E267}" type="presOf" srcId="{6D3CCE90-9792-43B4-AE86-1B77C6224D5B}" destId="{10A581FE-5663-44C4-9AF1-8A412D6483EB}" srcOrd="0" destOrd="0" presId="urn:microsoft.com/office/officeart/2005/8/layout/cycle2"/>
    <dgm:cxn modelId="{3692E279-529D-4AA8-B8D9-D882FEF7A976}" srcId="{A810F982-B794-422B-B049-DA04ED097E05}" destId="{0A12B227-C746-4BAD-99FC-5AAF2E020CA1}" srcOrd="2" destOrd="0" parTransId="{A95469A7-8A77-4A8B-B69D-D1470407297B}" sibTransId="{74F8E2DB-0B42-4B54-BEB4-DEC87988B7B8}"/>
    <dgm:cxn modelId="{AE49167A-59DF-4639-ACB6-DBF1A60F2855}" srcId="{A810F982-B794-422B-B049-DA04ED097E05}" destId="{B0061908-58BE-4DE8-A24E-1897060863DE}" srcOrd="4" destOrd="0" parTransId="{847652DB-F432-45B2-9BE6-EFD10C6D5642}" sibTransId="{C02BE6A1-C6C3-4134-81E6-02A312D754CA}"/>
    <dgm:cxn modelId="{3C435E8C-22ED-40DF-B8B0-472E683D67B4}" type="presOf" srcId="{74F8E2DB-0B42-4B54-BEB4-DEC87988B7B8}" destId="{91DA7296-BF7E-4A47-B6BB-6DF433AB5925}" srcOrd="1" destOrd="0" presId="urn:microsoft.com/office/officeart/2005/8/layout/cycle2"/>
    <dgm:cxn modelId="{421C57A6-5343-447A-9A8B-B99E9780312F}" srcId="{A810F982-B794-422B-B049-DA04ED097E05}" destId="{6D3CCE90-9792-43B4-AE86-1B77C6224D5B}" srcOrd="1" destOrd="0" parTransId="{A8FFE12D-70E5-4777-82AF-07F37CF345B5}" sibTransId="{8CB313F7-6936-4FF8-9BF5-1749D00E12E2}"/>
    <dgm:cxn modelId="{586BE7A9-FA8E-4B52-86E4-5BC3E37E3D5A}" srcId="{A810F982-B794-422B-B049-DA04ED097E05}" destId="{9F0897C6-10A8-4C61-B150-E9C811BCE2F1}" srcOrd="0" destOrd="0" parTransId="{ADE9F8DA-7EAA-41F8-800E-AAB913D9C9C5}" sibTransId="{4903E81A-9466-42E9-81CC-BD9D96220791}"/>
    <dgm:cxn modelId="{96AA35AD-657E-4A3E-902E-6D16437D3757}" type="presOf" srcId="{8CB313F7-6936-4FF8-9BF5-1749D00E12E2}" destId="{6CD5EA4B-2D28-464F-80A6-13DDCDA70B06}" srcOrd="0" destOrd="0" presId="urn:microsoft.com/office/officeart/2005/8/layout/cycle2"/>
    <dgm:cxn modelId="{30A54ACA-7D87-4C54-AF8E-D6BC0CEB593A}" type="presOf" srcId="{A199D366-B537-4C77-8D7E-7F915613BAE3}" destId="{44D25AA6-F96D-43AC-804A-E47DB6D648BC}" srcOrd="0" destOrd="0" presId="urn:microsoft.com/office/officeart/2005/8/layout/cycle2"/>
    <dgm:cxn modelId="{7391FFCB-7C39-4CC2-9BED-1FE4A0E7CBCB}" type="presOf" srcId="{4903E81A-9466-42E9-81CC-BD9D96220791}" destId="{000CB279-453D-4E1D-B453-B081103689ED}" srcOrd="1" destOrd="0" presId="urn:microsoft.com/office/officeart/2005/8/layout/cycle2"/>
    <dgm:cxn modelId="{ADE49ACD-A281-4970-A0F3-89C295711A24}" type="presOf" srcId="{74F8E2DB-0B42-4B54-BEB4-DEC87988B7B8}" destId="{88B90DB7-E906-43A8-80C6-B313FEDD4679}" srcOrd="0" destOrd="0" presId="urn:microsoft.com/office/officeart/2005/8/layout/cycle2"/>
    <dgm:cxn modelId="{185557E5-DB1E-4912-AE5F-6240BC953E4A}" type="presOf" srcId="{8CB313F7-6936-4FF8-9BF5-1749D00E12E2}" destId="{5A8E9313-981F-4535-B9AE-3A2CB4E97027}" srcOrd="1" destOrd="0" presId="urn:microsoft.com/office/officeart/2005/8/layout/cycle2"/>
    <dgm:cxn modelId="{AF99E4F9-BBEF-4101-A642-75C1B0A7CDD6}" type="presOf" srcId="{3A27C119-A0A6-4EAD-99C4-E0D254CBFCC4}" destId="{26D28549-DA44-471A-B4BA-FB17562623FE}" srcOrd="0" destOrd="0" presId="urn:microsoft.com/office/officeart/2005/8/layout/cycle2"/>
    <dgm:cxn modelId="{E45911FA-872C-4AF9-A441-4A529674C50C}" type="presOf" srcId="{4903E81A-9466-42E9-81CC-BD9D96220791}" destId="{41856D6B-582A-4298-853F-C6B0822230EB}" srcOrd="0" destOrd="0" presId="urn:microsoft.com/office/officeart/2005/8/layout/cycle2"/>
    <dgm:cxn modelId="{DE81CFFD-09B0-4B5D-9134-44729362E8CA}" srcId="{A810F982-B794-422B-B049-DA04ED097E05}" destId="{A199D366-B537-4C77-8D7E-7F915613BAE3}" srcOrd="3" destOrd="0" parTransId="{388F0256-7E39-4F48-9BF0-9F53B788C25B}" sibTransId="{C02DFB17-8A62-4266-811C-9848BE40E058}"/>
    <dgm:cxn modelId="{E2219AFE-4C1B-479A-ADAD-3E5DF3F98A63}" type="presOf" srcId="{A810F982-B794-422B-B049-DA04ED097E05}" destId="{1654269F-F4E0-4F10-BB69-D3D78304A2B1}" srcOrd="0" destOrd="0" presId="urn:microsoft.com/office/officeart/2005/8/layout/cycle2"/>
    <dgm:cxn modelId="{633E1BA6-E8A4-41DD-A67D-0DED79D8735E}" type="presParOf" srcId="{1654269F-F4E0-4F10-BB69-D3D78304A2B1}" destId="{7EBCCADF-8BBD-47E1-82CD-9C548EE1680B}" srcOrd="0" destOrd="0" presId="urn:microsoft.com/office/officeart/2005/8/layout/cycle2"/>
    <dgm:cxn modelId="{84A673E3-FA49-442A-9EFD-7E9BCD05A353}" type="presParOf" srcId="{1654269F-F4E0-4F10-BB69-D3D78304A2B1}" destId="{41856D6B-582A-4298-853F-C6B0822230EB}" srcOrd="1" destOrd="0" presId="urn:microsoft.com/office/officeart/2005/8/layout/cycle2"/>
    <dgm:cxn modelId="{D0F55031-31F9-4ADD-980D-DED2B5CFB1C7}" type="presParOf" srcId="{41856D6B-582A-4298-853F-C6B0822230EB}" destId="{000CB279-453D-4E1D-B453-B081103689ED}" srcOrd="0" destOrd="0" presId="urn:microsoft.com/office/officeart/2005/8/layout/cycle2"/>
    <dgm:cxn modelId="{6D34A0B9-1F41-4018-96C5-6A4DE8A5174E}" type="presParOf" srcId="{1654269F-F4E0-4F10-BB69-D3D78304A2B1}" destId="{10A581FE-5663-44C4-9AF1-8A412D6483EB}" srcOrd="2" destOrd="0" presId="urn:microsoft.com/office/officeart/2005/8/layout/cycle2"/>
    <dgm:cxn modelId="{0D3BD66F-F967-44BA-A413-D1585F2CE3C0}" type="presParOf" srcId="{1654269F-F4E0-4F10-BB69-D3D78304A2B1}" destId="{6CD5EA4B-2D28-464F-80A6-13DDCDA70B06}" srcOrd="3" destOrd="0" presId="urn:microsoft.com/office/officeart/2005/8/layout/cycle2"/>
    <dgm:cxn modelId="{C41CA617-0226-415A-B0F8-0824448D1191}" type="presParOf" srcId="{6CD5EA4B-2D28-464F-80A6-13DDCDA70B06}" destId="{5A8E9313-981F-4535-B9AE-3A2CB4E97027}" srcOrd="0" destOrd="0" presId="urn:microsoft.com/office/officeart/2005/8/layout/cycle2"/>
    <dgm:cxn modelId="{7C026A00-A605-4297-ABDE-B52FEFAE54F2}" type="presParOf" srcId="{1654269F-F4E0-4F10-BB69-D3D78304A2B1}" destId="{C1AA0A5E-440D-4A4E-9B50-7363CD3553C9}" srcOrd="4" destOrd="0" presId="urn:microsoft.com/office/officeart/2005/8/layout/cycle2"/>
    <dgm:cxn modelId="{C9E4CB64-6850-4911-9240-6E597D5ED959}" type="presParOf" srcId="{1654269F-F4E0-4F10-BB69-D3D78304A2B1}" destId="{88B90DB7-E906-43A8-80C6-B313FEDD4679}" srcOrd="5" destOrd="0" presId="urn:microsoft.com/office/officeart/2005/8/layout/cycle2"/>
    <dgm:cxn modelId="{F9227243-60FC-4570-AEB2-9000F5EED42C}" type="presParOf" srcId="{88B90DB7-E906-43A8-80C6-B313FEDD4679}" destId="{91DA7296-BF7E-4A47-B6BB-6DF433AB5925}" srcOrd="0" destOrd="0" presId="urn:microsoft.com/office/officeart/2005/8/layout/cycle2"/>
    <dgm:cxn modelId="{9F496F3B-4084-41F0-9F17-17FB91FB2E89}" type="presParOf" srcId="{1654269F-F4E0-4F10-BB69-D3D78304A2B1}" destId="{44D25AA6-F96D-43AC-804A-E47DB6D648BC}" srcOrd="6" destOrd="0" presId="urn:microsoft.com/office/officeart/2005/8/layout/cycle2"/>
    <dgm:cxn modelId="{C366B77E-F200-4051-9B0B-AD97AF4A976D}" type="presParOf" srcId="{1654269F-F4E0-4F10-BB69-D3D78304A2B1}" destId="{F5556CEF-6D22-45E6-8520-1BFA7DA72600}" srcOrd="7" destOrd="0" presId="urn:microsoft.com/office/officeart/2005/8/layout/cycle2"/>
    <dgm:cxn modelId="{24CF8580-1C4B-44E9-9D25-C6E3C58CEF73}" type="presParOf" srcId="{F5556CEF-6D22-45E6-8520-1BFA7DA72600}" destId="{EBACBA98-D229-4A77-B8C9-49BD710B390E}" srcOrd="0" destOrd="0" presId="urn:microsoft.com/office/officeart/2005/8/layout/cycle2"/>
    <dgm:cxn modelId="{AB113047-15D9-4483-9A2A-1976BD8D1DB3}" type="presParOf" srcId="{1654269F-F4E0-4F10-BB69-D3D78304A2B1}" destId="{980C4DF4-42C6-4270-B4B4-44DFF1137433}" srcOrd="8" destOrd="0" presId="urn:microsoft.com/office/officeart/2005/8/layout/cycle2"/>
    <dgm:cxn modelId="{BE8149B8-F00E-457E-B214-3B171CCF8FF8}" type="presParOf" srcId="{1654269F-F4E0-4F10-BB69-D3D78304A2B1}" destId="{5CCFB270-CC2D-47A8-AADE-3B1A57F5F7D2}" srcOrd="9" destOrd="0" presId="urn:microsoft.com/office/officeart/2005/8/layout/cycle2"/>
    <dgm:cxn modelId="{469DC28F-9744-429B-A8B6-6C4B6F3EA258}" type="presParOf" srcId="{5CCFB270-CC2D-47A8-AADE-3B1A57F5F7D2}" destId="{76E82AEE-1F83-4C2A-A607-073E515C09E4}" srcOrd="0" destOrd="0" presId="urn:microsoft.com/office/officeart/2005/8/layout/cycle2"/>
    <dgm:cxn modelId="{000F75AF-8CA1-497F-A8CA-105857E4B131}" type="presParOf" srcId="{1654269F-F4E0-4F10-BB69-D3D78304A2B1}" destId="{26D28549-DA44-471A-B4BA-FB17562623FE}" srcOrd="10" destOrd="0" presId="urn:microsoft.com/office/officeart/2005/8/layout/cycle2"/>
    <dgm:cxn modelId="{AE47AC29-6C2C-43AA-8049-A38A843CD419}" type="presParOf" srcId="{1654269F-F4E0-4F10-BB69-D3D78304A2B1}" destId="{E911CD4D-B2FF-47E5-970C-E556D3DD5F61}" srcOrd="11" destOrd="0" presId="urn:microsoft.com/office/officeart/2005/8/layout/cycle2"/>
    <dgm:cxn modelId="{BBE1B14F-544A-44BE-9FF0-242FDD2ADD8B}" type="presParOf" srcId="{E911CD4D-B2FF-47E5-970C-E556D3DD5F61}" destId="{B023B947-6C72-4F55-BB1D-27E52FAE4B1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10F982-B794-422B-B049-DA04ED097E05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D3CCE90-9792-43B4-AE86-1B77C6224D5B}">
      <dgm:prSet phldrT="[Text]"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i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Interpretação dos Resultados</a:t>
          </a:r>
        </a:p>
      </dgm:t>
    </dgm:pt>
    <dgm:pt modelId="{A8FFE12D-70E5-4777-82AF-07F37CF345B5}" type="par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B313F7-6936-4FF8-9BF5-1749D00E12E2}" type="sib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12B227-C746-4BAD-99FC-5AAF2E020CA1}">
      <dgm:prSet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gm:t>
    </dgm:pt>
    <dgm:pt modelId="{A95469A7-8A77-4A8B-B69D-D1470407297B}" type="par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F8E2DB-0B42-4B54-BEB4-DEC87988B7B8}" type="sib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199D366-B537-4C77-8D7E-7F915613BAE3}">
      <dgm:prSet/>
      <dgm:spPr/>
      <dgm:t>
        <a:bodyPr/>
        <a:lstStyle/>
        <a:p>
          <a:r>
            <a:rPr lang="it-IT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b="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b="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b="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388F0256-7E39-4F48-9BF0-9F53B788C25B}" type="parTrans" cxnId="{DE81CFFD-09B0-4B5D-9134-44729362E8CA}">
      <dgm:prSet/>
      <dgm:spPr/>
      <dgm:t>
        <a:bodyPr/>
        <a:lstStyle/>
        <a:p>
          <a:endParaRPr lang="pt-BR"/>
        </a:p>
      </dgm:t>
    </dgm:pt>
    <dgm:pt modelId="{C02DFB17-8A62-4266-811C-9848BE40E058}" type="sibTrans" cxnId="{DE81CFFD-09B0-4B5D-9134-44729362E8CA}">
      <dgm:prSet/>
      <dgm:spPr/>
      <dgm:t>
        <a:bodyPr/>
        <a:lstStyle/>
        <a:p>
          <a:endParaRPr lang="pt-BR"/>
        </a:p>
      </dgm:t>
    </dgm:pt>
    <dgm:pt modelId="{B0061908-58BE-4DE8-A24E-1897060863DE}">
      <dgm:prSet custT="1"/>
      <dgm:spPr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 Processa-mento</a:t>
          </a:r>
        </a:p>
      </dgm:t>
    </dgm:pt>
    <dgm:pt modelId="{847652DB-F432-45B2-9BE6-EFD10C6D5642}" type="parTrans" cxnId="{AE49167A-59DF-4639-ACB6-DBF1A60F2855}">
      <dgm:prSet/>
      <dgm:spPr/>
      <dgm:t>
        <a:bodyPr/>
        <a:lstStyle/>
        <a:p>
          <a:endParaRPr lang="pt-BR"/>
        </a:p>
      </dgm:t>
    </dgm:pt>
    <dgm:pt modelId="{C02BE6A1-C6C3-4134-81E6-02A312D754CA}" type="sibTrans" cxnId="{AE49167A-59DF-4639-ACB6-DBF1A60F2855}">
      <dgm:prSet/>
      <dgm:spPr/>
      <dgm:t>
        <a:bodyPr/>
        <a:lstStyle/>
        <a:p>
          <a:endParaRPr lang="pt-BR"/>
        </a:p>
      </dgm:t>
    </dgm:pt>
    <dgm:pt modelId="{3A27C119-A0A6-4EAD-99C4-E0D254CBFCC4}">
      <dgm:prSet custT="1"/>
      <dgm:spPr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Análise e Exploração dos Dados</a:t>
          </a:r>
        </a:p>
      </dgm:t>
    </dgm:pt>
    <dgm:pt modelId="{A29CB1A2-620E-4172-B6F6-BD956BDF2502}" type="parTrans" cxnId="{A4E01270-E43E-49AD-9819-B574174A7710}">
      <dgm:prSet/>
      <dgm:spPr/>
      <dgm:t>
        <a:bodyPr/>
        <a:lstStyle/>
        <a:p>
          <a:endParaRPr lang="pt-BR"/>
        </a:p>
      </dgm:t>
    </dgm:pt>
    <dgm:pt modelId="{DE0AC3BB-B4EE-4C51-8A6F-10286F9A6B7E}" type="sibTrans" cxnId="{A4E01270-E43E-49AD-9819-B574174A7710}">
      <dgm:prSet/>
      <dgm:spPr/>
      <dgm:t>
        <a:bodyPr/>
        <a:lstStyle/>
        <a:p>
          <a:endParaRPr lang="pt-BR"/>
        </a:p>
      </dgm:t>
    </dgm:pt>
    <dgm:pt modelId="{60015558-D1F0-4492-B296-446BB3974C9F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Criação de Modelos de Machine Learning</a:t>
          </a:r>
        </a:p>
      </dgm:t>
    </dgm:pt>
    <dgm:pt modelId="{73223954-911F-4436-B715-ED62526641DF}" type="parTrans" cxnId="{59912BF2-EEC0-4FD7-9BC1-98506E7593A0}">
      <dgm:prSet/>
      <dgm:spPr/>
      <dgm:t>
        <a:bodyPr/>
        <a:lstStyle/>
        <a:p>
          <a:endParaRPr lang="pt-BR"/>
        </a:p>
      </dgm:t>
    </dgm:pt>
    <dgm:pt modelId="{D358A1E7-2B0B-4D1A-8CA1-706A3C14D59D}" type="sibTrans" cxnId="{59912BF2-EEC0-4FD7-9BC1-98506E7593A0}">
      <dgm:prSet/>
      <dgm:spPr/>
      <dgm:t>
        <a:bodyPr/>
        <a:lstStyle/>
        <a:p>
          <a:endParaRPr lang="pt-BR"/>
        </a:p>
      </dgm:t>
    </dgm:pt>
    <dgm:pt modelId="{1654269F-F4E0-4F10-BB69-D3D78304A2B1}" type="pres">
      <dgm:prSet presAssocID="{A810F982-B794-422B-B049-DA04ED097E05}" presName="cycle" presStyleCnt="0">
        <dgm:presLayoutVars>
          <dgm:dir/>
          <dgm:resizeHandles val="exact"/>
        </dgm:presLayoutVars>
      </dgm:prSet>
      <dgm:spPr/>
    </dgm:pt>
    <dgm:pt modelId="{10A581FE-5663-44C4-9AF1-8A412D6483EB}" type="pres">
      <dgm:prSet presAssocID="{6D3CCE90-9792-43B4-AE86-1B77C6224D5B}" presName="node" presStyleLbl="node1" presStyleIdx="0" presStyleCnt="6">
        <dgm:presLayoutVars>
          <dgm:bulletEnabled val="1"/>
        </dgm:presLayoutVars>
      </dgm:prSet>
      <dgm:spPr/>
    </dgm:pt>
    <dgm:pt modelId="{6CD5EA4B-2D28-464F-80A6-13DDCDA70B06}" type="pres">
      <dgm:prSet presAssocID="{8CB313F7-6936-4FF8-9BF5-1749D00E12E2}" presName="sibTrans" presStyleLbl="sibTrans2D1" presStyleIdx="0" presStyleCnt="6"/>
      <dgm:spPr/>
    </dgm:pt>
    <dgm:pt modelId="{5A8E9313-981F-4535-B9AE-3A2CB4E97027}" type="pres">
      <dgm:prSet presAssocID="{8CB313F7-6936-4FF8-9BF5-1749D00E12E2}" presName="connectorText" presStyleLbl="sibTrans2D1" presStyleIdx="0" presStyleCnt="6"/>
      <dgm:spPr/>
    </dgm:pt>
    <dgm:pt modelId="{C1AA0A5E-440D-4A4E-9B50-7363CD3553C9}" type="pres">
      <dgm:prSet presAssocID="{0A12B227-C746-4BAD-99FC-5AAF2E020CA1}" presName="node" presStyleLbl="node1" presStyleIdx="1" presStyleCnt="6">
        <dgm:presLayoutVars>
          <dgm:bulletEnabled val="1"/>
        </dgm:presLayoutVars>
      </dgm:prSet>
      <dgm:spPr/>
    </dgm:pt>
    <dgm:pt modelId="{88B90DB7-E906-43A8-80C6-B313FEDD4679}" type="pres">
      <dgm:prSet presAssocID="{74F8E2DB-0B42-4B54-BEB4-DEC87988B7B8}" presName="sibTrans" presStyleLbl="sibTrans2D1" presStyleIdx="1" presStyleCnt="6"/>
      <dgm:spPr/>
    </dgm:pt>
    <dgm:pt modelId="{91DA7296-BF7E-4A47-B6BB-6DF433AB5925}" type="pres">
      <dgm:prSet presAssocID="{74F8E2DB-0B42-4B54-BEB4-DEC87988B7B8}" presName="connectorText" presStyleLbl="sibTrans2D1" presStyleIdx="1" presStyleCnt="6"/>
      <dgm:spPr/>
    </dgm:pt>
    <dgm:pt modelId="{44D25AA6-F96D-43AC-804A-E47DB6D648BC}" type="pres">
      <dgm:prSet presAssocID="{A199D366-B537-4C77-8D7E-7F915613BAE3}" presName="node" presStyleLbl="node1" presStyleIdx="2" presStyleCnt="6">
        <dgm:presLayoutVars>
          <dgm:bulletEnabled val="1"/>
        </dgm:presLayoutVars>
      </dgm:prSet>
      <dgm:spPr/>
    </dgm:pt>
    <dgm:pt modelId="{F5556CEF-6D22-45E6-8520-1BFA7DA72600}" type="pres">
      <dgm:prSet presAssocID="{C02DFB17-8A62-4266-811C-9848BE40E058}" presName="sibTrans" presStyleLbl="sibTrans2D1" presStyleIdx="2" presStyleCnt="6"/>
      <dgm:spPr/>
    </dgm:pt>
    <dgm:pt modelId="{EBACBA98-D229-4A77-B8C9-49BD710B390E}" type="pres">
      <dgm:prSet presAssocID="{C02DFB17-8A62-4266-811C-9848BE40E058}" presName="connectorText" presStyleLbl="sibTrans2D1" presStyleIdx="2" presStyleCnt="6"/>
      <dgm:spPr/>
    </dgm:pt>
    <dgm:pt modelId="{980C4DF4-42C6-4270-B4B4-44DFF1137433}" type="pres">
      <dgm:prSet presAssocID="{B0061908-58BE-4DE8-A24E-1897060863DE}" presName="node" presStyleLbl="node1" presStyleIdx="3" presStyleCnt="6">
        <dgm:presLayoutVars>
          <dgm:bulletEnabled val="1"/>
        </dgm:presLayoutVars>
      </dgm:prSet>
      <dgm:spPr>
        <a:xfrm>
          <a:off x="1431243" y="1103252"/>
          <a:ext cx="1468635" cy="1468635"/>
        </a:xfrm>
        <a:prstGeom prst="ellipse">
          <a:avLst/>
        </a:prstGeom>
      </dgm:spPr>
    </dgm:pt>
    <dgm:pt modelId="{5CCFB270-CC2D-47A8-AADE-3B1A57F5F7D2}" type="pres">
      <dgm:prSet presAssocID="{C02BE6A1-C6C3-4134-81E6-02A312D754CA}" presName="sibTrans" presStyleLbl="sibTrans2D1" presStyleIdx="3" presStyleCnt="6"/>
      <dgm:spPr/>
    </dgm:pt>
    <dgm:pt modelId="{76E82AEE-1F83-4C2A-A607-073E515C09E4}" type="pres">
      <dgm:prSet presAssocID="{C02BE6A1-C6C3-4134-81E6-02A312D754CA}" presName="connectorText" presStyleLbl="sibTrans2D1" presStyleIdx="3" presStyleCnt="6"/>
      <dgm:spPr/>
    </dgm:pt>
    <dgm:pt modelId="{26D28549-DA44-471A-B4BA-FB17562623FE}" type="pres">
      <dgm:prSet presAssocID="{3A27C119-A0A6-4EAD-99C4-E0D254CBFCC4}" presName="node" presStyleLbl="node1" presStyleIdx="4" presStyleCnt="6">
        <dgm:presLayoutVars>
          <dgm:bulletEnabled val="1"/>
        </dgm:presLayoutVars>
      </dgm:prSet>
      <dgm:spPr>
        <a:xfrm>
          <a:off x="1431243" y="1103252"/>
          <a:ext cx="1468635" cy="1468635"/>
        </a:xfrm>
        <a:prstGeom prst="ellipse">
          <a:avLst/>
        </a:prstGeom>
      </dgm:spPr>
    </dgm:pt>
    <dgm:pt modelId="{E911CD4D-B2FF-47E5-970C-E556D3DD5F61}" type="pres">
      <dgm:prSet presAssocID="{DE0AC3BB-B4EE-4C51-8A6F-10286F9A6B7E}" presName="sibTrans" presStyleLbl="sibTrans2D1" presStyleIdx="4" presStyleCnt="6"/>
      <dgm:spPr/>
    </dgm:pt>
    <dgm:pt modelId="{B023B947-6C72-4F55-BB1D-27E52FAE4B12}" type="pres">
      <dgm:prSet presAssocID="{DE0AC3BB-B4EE-4C51-8A6F-10286F9A6B7E}" presName="connectorText" presStyleLbl="sibTrans2D1" presStyleIdx="4" presStyleCnt="6"/>
      <dgm:spPr/>
    </dgm:pt>
    <dgm:pt modelId="{DC2BC461-D74C-4CBE-8EF6-8164AA0884DF}" type="pres">
      <dgm:prSet presAssocID="{60015558-D1F0-4492-B296-446BB3974C9F}" presName="node" presStyleLbl="node1" presStyleIdx="5" presStyleCnt="6">
        <dgm:presLayoutVars>
          <dgm:bulletEnabled val="1"/>
        </dgm:presLayoutVars>
      </dgm:prSet>
      <dgm:spPr/>
    </dgm:pt>
    <dgm:pt modelId="{F9ADCE9F-A316-460E-9106-09820E4E5AC1}" type="pres">
      <dgm:prSet presAssocID="{D358A1E7-2B0B-4D1A-8CA1-706A3C14D59D}" presName="sibTrans" presStyleLbl="sibTrans2D1" presStyleIdx="5" presStyleCnt="6"/>
      <dgm:spPr/>
    </dgm:pt>
    <dgm:pt modelId="{32A2F713-BE11-4166-BB08-73AB5DE09CAA}" type="pres">
      <dgm:prSet presAssocID="{D358A1E7-2B0B-4D1A-8CA1-706A3C14D59D}" presName="connectorText" presStyleLbl="sibTrans2D1" presStyleIdx="5" presStyleCnt="6"/>
      <dgm:spPr/>
    </dgm:pt>
  </dgm:ptLst>
  <dgm:cxnLst>
    <dgm:cxn modelId="{BC540804-E380-4D48-AF09-CF45B9DE6949}" type="presOf" srcId="{C02DFB17-8A62-4266-811C-9848BE40E058}" destId="{F5556CEF-6D22-45E6-8520-1BFA7DA72600}" srcOrd="0" destOrd="0" presId="urn:microsoft.com/office/officeart/2005/8/layout/cycle2"/>
    <dgm:cxn modelId="{2535E809-5ED6-4284-9F28-D63B6B2EAB8D}" type="presOf" srcId="{C02BE6A1-C6C3-4134-81E6-02A312D754CA}" destId="{76E82AEE-1F83-4C2A-A607-073E515C09E4}" srcOrd="1" destOrd="0" presId="urn:microsoft.com/office/officeart/2005/8/layout/cycle2"/>
    <dgm:cxn modelId="{DE55930B-3E83-4731-B4E6-B0AB014D296C}" type="presOf" srcId="{60015558-D1F0-4492-B296-446BB3974C9F}" destId="{DC2BC461-D74C-4CBE-8EF6-8164AA0884DF}" srcOrd="0" destOrd="0" presId="urn:microsoft.com/office/officeart/2005/8/layout/cycle2"/>
    <dgm:cxn modelId="{B266E01F-BA8E-4BBF-A7F2-50D468B53EE8}" type="presOf" srcId="{C02BE6A1-C6C3-4134-81E6-02A312D754CA}" destId="{5CCFB270-CC2D-47A8-AADE-3B1A57F5F7D2}" srcOrd="0" destOrd="0" presId="urn:microsoft.com/office/officeart/2005/8/layout/cycle2"/>
    <dgm:cxn modelId="{3EB8EF37-EF6B-4374-87F4-4DD638EA2C7F}" type="presOf" srcId="{0A12B227-C746-4BAD-99FC-5AAF2E020CA1}" destId="{C1AA0A5E-440D-4A4E-9B50-7363CD3553C9}" srcOrd="0" destOrd="0" presId="urn:microsoft.com/office/officeart/2005/8/layout/cycle2"/>
    <dgm:cxn modelId="{040E4339-F943-48A8-927A-D23E696A82F5}" type="presOf" srcId="{DE0AC3BB-B4EE-4C51-8A6F-10286F9A6B7E}" destId="{B023B947-6C72-4F55-BB1D-27E52FAE4B12}" srcOrd="1" destOrd="0" presId="urn:microsoft.com/office/officeart/2005/8/layout/cycle2"/>
    <dgm:cxn modelId="{66E76541-3394-4AC3-99CD-5E252B322740}" type="presOf" srcId="{B0061908-58BE-4DE8-A24E-1897060863DE}" destId="{980C4DF4-42C6-4270-B4B4-44DFF1137433}" srcOrd="0" destOrd="0" presId="urn:microsoft.com/office/officeart/2005/8/layout/cycle2"/>
    <dgm:cxn modelId="{7586C447-C069-4D23-96F8-493D7D422565}" type="presOf" srcId="{C02DFB17-8A62-4266-811C-9848BE40E058}" destId="{EBACBA98-D229-4A77-B8C9-49BD710B390E}" srcOrd="1" destOrd="0" presId="urn:microsoft.com/office/officeart/2005/8/layout/cycle2"/>
    <dgm:cxn modelId="{B7E08E48-1B74-4013-A1C1-4FAE7FCE1A16}" type="presOf" srcId="{DE0AC3BB-B4EE-4C51-8A6F-10286F9A6B7E}" destId="{E911CD4D-B2FF-47E5-970C-E556D3DD5F61}" srcOrd="0" destOrd="0" presId="urn:microsoft.com/office/officeart/2005/8/layout/cycle2"/>
    <dgm:cxn modelId="{910A8D6E-0C68-4367-BCB7-4097173802A6}" type="presOf" srcId="{D358A1E7-2B0B-4D1A-8CA1-706A3C14D59D}" destId="{F9ADCE9F-A316-460E-9106-09820E4E5AC1}" srcOrd="0" destOrd="0" presId="urn:microsoft.com/office/officeart/2005/8/layout/cycle2"/>
    <dgm:cxn modelId="{A4E01270-E43E-49AD-9819-B574174A7710}" srcId="{A810F982-B794-422B-B049-DA04ED097E05}" destId="{3A27C119-A0A6-4EAD-99C4-E0D254CBFCC4}" srcOrd="4" destOrd="0" parTransId="{A29CB1A2-620E-4172-B6F6-BD956BDF2502}" sibTransId="{DE0AC3BB-B4EE-4C51-8A6F-10286F9A6B7E}"/>
    <dgm:cxn modelId="{CA325D72-E75B-40A1-8D57-EAB547D1E267}" type="presOf" srcId="{6D3CCE90-9792-43B4-AE86-1B77C6224D5B}" destId="{10A581FE-5663-44C4-9AF1-8A412D6483EB}" srcOrd="0" destOrd="0" presId="urn:microsoft.com/office/officeart/2005/8/layout/cycle2"/>
    <dgm:cxn modelId="{3692E279-529D-4AA8-B8D9-D882FEF7A976}" srcId="{A810F982-B794-422B-B049-DA04ED097E05}" destId="{0A12B227-C746-4BAD-99FC-5AAF2E020CA1}" srcOrd="1" destOrd="0" parTransId="{A95469A7-8A77-4A8B-B69D-D1470407297B}" sibTransId="{74F8E2DB-0B42-4B54-BEB4-DEC87988B7B8}"/>
    <dgm:cxn modelId="{AE49167A-59DF-4639-ACB6-DBF1A60F2855}" srcId="{A810F982-B794-422B-B049-DA04ED097E05}" destId="{B0061908-58BE-4DE8-A24E-1897060863DE}" srcOrd="3" destOrd="0" parTransId="{847652DB-F432-45B2-9BE6-EFD10C6D5642}" sibTransId="{C02BE6A1-C6C3-4134-81E6-02A312D754CA}"/>
    <dgm:cxn modelId="{3C435E8C-22ED-40DF-B8B0-472E683D67B4}" type="presOf" srcId="{74F8E2DB-0B42-4B54-BEB4-DEC87988B7B8}" destId="{91DA7296-BF7E-4A47-B6BB-6DF433AB5925}" srcOrd="1" destOrd="0" presId="urn:microsoft.com/office/officeart/2005/8/layout/cycle2"/>
    <dgm:cxn modelId="{523A1AA1-0B48-493F-A434-9A3DF67C5EB7}" type="presOf" srcId="{D358A1E7-2B0B-4D1A-8CA1-706A3C14D59D}" destId="{32A2F713-BE11-4166-BB08-73AB5DE09CAA}" srcOrd="1" destOrd="0" presId="urn:microsoft.com/office/officeart/2005/8/layout/cycle2"/>
    <dgm:cxn modelId="{421C57A6-5343-447A-9A8B-B99E9780312F}" srcId="{A810F982-B794-422B-B049-DA04ED097E05}" destId="{6D3CCE90-9792-43B4-AE86-1B77C6224D5B}" srcOrd="0" destOrd="0" parTransId="{A8FFE12D-70E5-4777-82AF-07F37CF345B5}" sibTransId="{8CB313F7-6936-4FF8-9BF5-1749D00E12E2}"/>
    <dgm:cxn modelId="{96AA35AD-657E-4A3E-902E-6D16437D3757}" type="presOf" srcId="{8CB313F7-6936-4FF8-9BF5-1749D00E12E2}" destId="{6CD5EA4B-2D28-464F-80A6-13DDCDA70B06}" srcOrd="0" destOrd="0" presId="urn:microsoft.com/office/officeart/2005/8/layout/cycle2"/>
    <dgm:cxn modelId="{30A54ACA-7D87-4C54-AF8E-D6BC0CEB593A}" type="presOf" srcId="{A199D366-B537-4C77-8D7E-7F915613BAE3}" destId="{44D25AA6-F96D-43AC-804A-E47DB6D648BC}" srcOrd="0" destOrd="0" presId="urn:microsoft.com/office/officeart/2005/8/layout/cycle2"/>
    <dgm:cxn modelId="{ADE49ACD-A281-4970-A0F3-89C295711A24}" type="presOf" srcId="{74F8E2DB-0B42-4B54-BEB4-DEC87988B7B8}" destId="{88B90DB7-E906-43A8-80C6-B313FEDD4679}" srcOrd="0" destOrd="0" presId="urn:microsoft.com/office/officeart/2005/8/layout/cycle2"/>
    <dgm:cxn modelId="{185557E5-DB1E-4912-AE5F-6240BC953E4A}" type="presOf" srcId="{8CB313F7-6936-4FF8-9BF5-1749D00E12E2}" destId="{5A8E9313-981F-4535-B9AE-3A2CB4E97027}" srcOrd="1" destOrd="0" presId="urn:microsoft.com/office/officeart/2005/8/layout/cycle2"/>
    <dgm:cxn modelId="{59912BF2-EEC0-4FD7-9BC1-98506E7593A0}" srcId="{A810F982-B794-422B-B049-DA04ED097E05}" destId="{60015558-D1F0-4492-B296-446BB3974C9F}" srcOrd="5" destOrd="0" parTransId="{73223954-911F-4436-B715-ED62526641DF}" sibTransId="{D358A1E7-2B0B-4D1A-8CA1-706A3C14D59D}"/>
    <dgm:cxn modelId="{AF99E4F9-BBEF-4101-A642-75C1B0A7CDD6}" type="presOf" srcId="{3A27C119-A0A6-4EAD-99C4-E0D254CBFCC4}" destId="{26D28549-DA44-471A-B4BA-FB17562623FE}" srcOrd="0" destOrd="0" presId="urn:microsoft.com/office/officeart/2005/8/layout/cycle2"/>
    <dgm:cxn modelId="{DE81CFFD-09B0-4B5D-9134-44729362E8CA}" srcId="{A810F982-B794-422B-B049-DA04ED097E05}" destId="{A199D366-B537-4C77-8D7E-7F915613BAE3}" srcOrd="2" destOrd="0" parTransId="{388F0256-7E39-4F48-9BF0-9F53B788C25B}" sibTransId="{C02DFB17-8A62-4266-811C-9848BE40E058}"/>
    <dgm:cxn modelId="{E2219AFE-4C1B-479A-ADAD-3E5DF3F98A63}" type="presOf" srcId="{A810F982-B794-422B-B049-DA04ED097E05}" destId="{1654269F-F4E0-4F10-BB69-D3D78304A2B1}" srcOrd="0" destOrd="0" presId="urn:microsoft.com/office/officeart/2005/8/layout/cycle2"/>
    <dgm:cxn modelId="{6D34A0B9-1F41-4018-96C5-6A4DE8A5174E}" type="presParOf" srcId="{1654269F-F4E0-4F10-BB69-D3D78304A2B1}" destId="{10A581FE-5663-44C4-9AF1-8A412D6483EB}" srcOrd="0" destOrd="0" presId="urn:microsoft.com/office/officeart/2005/8/layout/cycle2"/>
    <dgm:cxn modelId="{0D3BD66F-F967-44BA-A413-D1585F2CE3C0}" type="presParOf" srcId="{1654269F-F4E0-4F10-BB69-D3D78304A2B1}" destId="{6CD5EA4B-2D28-464F-80A6-13DDCDA70B06}" srcOrd="1" destOrd="0" presId="urn:microsoft.com/office/officeart/2005/8/layout/cycle2"/>
    <dgm:cxn modelId="{C41CA617-0226-415A-B0F8-0824448D1191}" type="presParOf" srcId="{6CD5EA4B-2D28-464F-80A6-13DDCDA70B06}" destId="{5A8E9313-981F-4535-B9AE-3A2CB4E97027}" srcOrd="0" destOrd="0" presId="urn:microsoft.com/office/officeart/2005/8/layout/cycle2"/>
    <dgm:cxn modelId="{7C026A00-A605-4297-ABDE-B52FEFAE54F2}" type="presParOf" srcId="{1654269F-F4E0-4F10-BB69-D3D78304A2B1}" destId="{C1AA0A5E-440D-4A4E-9B50-7363CD3553C9}" srcOrd="2" destOrd="0" presId="urn:microsoft.com/office/officeart/2005/8/layout/cycle2"/>
    <dgm:cxn modelId="{C9E4CB64-6850-4911-9240-6E597D5ED959}" type="presParOf" srcId="{1654269F-F4E0-4F10-BB69-D3D78304A2B1}" destId="{88B90DB7-E906-43A8-80C6-B313FEDD4679}" srcOrd="3" destOrd="0" presId="urn:microsoft.com/office/officeart/2005/8/layout/cycle2"/>
    <dgm:cxn modelId="{F9227243-60FC-4570-AEB2-9000F5EED42C}" type="presParOf" srcId="{88B90DB7-E906-43A8-80C6-B313FEDD4679}" destId="{91DA7296-BF7E-4A47-B6BB-6DF433AB5925}" srcOrd="0" destOrd="0" presId="urn:microsoft.com/office/officeart/2005/8/layout/cycle2"/>
    <dgm:cxn modelId="{9F496F3B-4084-41F0-9F17-17FB91FB2E89}" type="presParOf" srcId="{1654269F-F4E0-4F10-BB69-D3D78304A2B1}" destId="{44D25AA6-F96D-43AC-804A-E47DB6D648BC}" srcOrd="4" destOrd="0" presId="urn:microsoft.com/office/officeart/2005/8/layout/cycle2"/>
    <dgm:cxn modelId="{C366B77E-F200-4051-9B0B-AD97AF4A976D}" type="presParOf" srcId="{1654269F-F4E0-4F10-BB69-D3D78304A2B1}" destId="{F5556CEF-6D22-45E6-8520-1BFA7DA72600}" srcOrd="5" destOrd="0" presId="urn:microsoft.com/office/officeart/2005/8/layout/cycle2"/>
    <dgm:cxn modelId="{24CF8580-1C4B-44E9-9D25-C6E3C58CEF73}" type="presParOf" srcId="{F5556CEF-6D22-45E6-8520-1BFA7DA72600}" destId="{EBACBA98-D229-4A77-B8C9-49BD710B390E}" srcOrd="0" destOrd="0" presId="urn:microsoft.com/office/officeart/2005/8/layout/cycle2"/>
    <dgm:cxn modelId="{AB113047-15D9-4483-9A2A-1976BD8D1DB3}" type="presParOf" srcId="{1654269F-F4E0-4F10-BB69-D3D78304A2B1}" destId="{980C4DF4-42C6-4270-B4B4-44DFF1137433}" srcOrd="6" destOrd="0" presId="urn:microsoft.com/office/officeart/2005/8/layout/cycle2"/>
    <dgm:cxn modelId="{BE8149B8-F00E-457E-B214-3B171CCF8FF8}" type="presParOf" srcId="{1654269F-F4E0-4F10-BB69-D3D78304A2B1}" destId="{5CCFB270-CC2D-47A8-AADE-3B1A57F5F7D2}" srcOrd="7" destOrd="0" presId="urn:microsoft.com/office/officeart/2005/8/layout/cycle2"/>
    <dgm:cxn modelId="{469DC28F-9744-429B-A8B6-6C4B6F3EA258}" type="presParOf" srcId="{5CCFB270-CC2D-47A8-AADE-3B1A57F5F7D2}" destId="{76E82AEE-1F83-4C2A-A607-073E515C09E4}" srcOrd="0" destOrd="0" presId="urn:microsoft.com/office/officeart/2005/8/layout/cycle2"/>
    <dgm:cxn modelId="{000F75AF-8CA1-497F-A8CA-105857E4B131}" type="presParOf" srcId="{1654269F-F4E0-4F10-BB69-D3D78304A2B1}" destId="{26D28549-DA44-471A-B4BA-FB17562623FE}" srcOrd="8" destOrd="0" presId="urn:microsoft.com/office/officeart/2005/8/layout/cycle2"/>
    <dgm:cxn modelId="{AE47AC29-6C2C-43AA-8049-A38A843CD419}" type="presParOf" srcId="{1654269F-F4E0-4F10-BB69-D3D78304A2B1}" destId="{E911CD4D-B2FF-47E5-970C-E556D3DD5F61}" srcOrd="9" destOrd="0" presId="urn:microsoft.com/office/officeart/2005/8/layout/cycle2"/>
    <dgm:cxn modelId="{BBE1B14F-544A-44BE-9FF0-242FDD2ADD8B}" type="presParOf" srcId="{E911CD4D-B2FF-47E5-970C-E556D3DD5F61}" destId="{B023B947-6C72-4F55-BB1D-27E52FAE4B12}" srcOrd="0" destOrd="0" presId="urn:microsoft.com/office/officeart/2005/8/layout/cycle2"/>
    <dgm:cxn modelId="{B75A04DC-2B3C-4C33-BBF6-A8EF60A66AEA}" type="presParOf" srcId="{1654269F-F4E0-4F10-BB69-D3D78304A2B1}" destId="{DC2BC461-D74C-4CBE-8EF6-8164AA0884DF}" srcOrd="10" destOrd="0" presId="urn:microsoft.com/office/officeart/2005/8/layout/cycle2"/>
    <dgm:cxn modelId="{069E127D-163E-44CA-8B5B-0DFA9D3921D2}" type="presParOf" srcId="{1654269F-F4E0-4F10-BB69-D3D78304A2B1}" destId="{F9ADCE9F-A316-460E-9106-09820E4E5AC1}" srcOrd="11" destOrd="0" presId="urn:microsoft.com/office/officeart/2005/8/layout/cycle2"/>
    <dgm:cxn modelId="{8D7051D6-7D28-466A-B017-70471879FBE3}" type="presParOf" srcId="{F9ADCE9F-A316-460E-9106-09820E4E5AC1}" destId="{32A2F713-BE11-4166-BB08-73AB5DE09CA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10F982-B794-422B-B049-DA04ED097E05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A12B227-C746-4BAD-99FC-5AAF2E020CA1}">
      <dgm:prSet custT="1"/>
      <dgm:spPr/>
      <dgm:t>
        <a:bodyPr/>
        <a:lstStyle/>
        <a:p>
          <a:r>
            <a:rPr lang="pt-BR" sz="1300" b="1" i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Apresentação dos Resultados</a:t>
          </a:r>
        </a:p>
      </dgm:t>
    </dgm:pt>
    <dgm:pt modelId="{A95469A7-8A77-4A8B-B69D-D1470407297B}" type="par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F8E2DB-0B42-4B54-BEB4-DEC87988B7B8}" type="sib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199D366-B537-4C77-8D7E-7F915613BAE3}">
      <dgm:prSet custT="1"/>
      <dgm:spPr/>
      <dgm:t>
        <a:bodyPr/>
        <a:lstStyle/>
        <a:p>
          <a:r>
            <a:rPr lang="it-IT" sz="1400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sz="1400" b="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sz="1400" b="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sz="1400" b="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388F0256-7E39-4F48-9BF0-9F53B788C25B}" type="parTrans" cxnId="{DE81CFFD-09B0-4B5D-9134-44729362E8CA}">
      <dgm:prSet/>
      <dgm:spPr/>
      <dgm:t>
        <a:bodyPr/>
        <a:lstStyle/>
        <a:p>
          <a:endParaRPr lang="pt-BR"/>
        </a:p>
      </dgm:t>
    </dgm:pt>
    <dgm:pt modelId="{C02DFB17-8A62-4266-811C-9848BE40E058}" type="sibTrans" cxnId="{DE81CFFD-09B0-4B5D-9134-44729362E8CA}">
      <dgm:prSet/>
      <dgm:spPr/>
      <dgm:t>
        <a:bodyPr/>
        <a:lstStyle/>
        <a:p>
          <a:endParaRPr lang="pt-BR"/>
        </a:p>
      </dgm:t>
    </dgm:pt>
    <dgm:pt modelId="{B0061908-58BE-4DE8-A24E-1897060863DE}">
      <dgm:prSet custT="1"/>
      <dgm:spPr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 Processa-mento</a:t>
          </a:r>
        </a:p>
      </dgm:t>
    </dgm:pt>
    <dgm:pt modelId="{847652DB-F432-45B2-9BE6-EFD10C6D5642}" type="parTrans" cxnId="{AE49167A-59DF-4639-ACB6-DBF1A60F2855}">
      <dgm:prSet/>
      <dgm:spPr/>
      <dgm:t>
        <a:bodyPr/>
        <a:lstStyle/>
        <a:p>
          <a:endParaRPr lang="pt-BR"/>
        </a:p>
      </dgm:t>
    </dgm:pt>
    <dgm:pt modelId="{C02BE6A1-C6C3-4134-81E6-02A312D754CA}" type="sibTrans" cxnId="{AE49167A-59DF-4639-ACB6-DBF1A60F2855}">
      <dgm:prSet/>
      <dgm:spPr/>
      <dgm:t>
        <a:bodyPr/>
        <a:lstStyle/>
        <a:p>
          <a:endParaRPr lang="pt-BR"/>
        </a:p>
      </dgm:t>
    </dgm:pt>
    <dgm:pt modelId="{3A27C119-A0A6-4EAD-99C4-E0D254CBFCC4}">
      <dgm:prSet custT="1"/>
      <dgm:spPr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Análise e Exploração dos Dados</a:t>
          </a:r>
        </a:p>
      </dgm:t>
    </dgm:pt>
    <dgm:pt modelId="{A29CB1A2-620E-4172-B6F6-BD956BDF2502}" type="parTrans" cxnId="{A4E01270-E43E-49AD-9819-B574174A7710}">
      <dgm:prSet/>
      <dgm:spPr/>
      <dgm:t>
        <a:bodyPr/>
        <a:lstStyle/>
        <a:p>
          <a:endParaRPr lang="pt-BR"/>
        </a:p>
      </dgm:t>
    </dgm:pt>
    <dgm:pt modelId="{DE0AC3BB-B4EE-4C51-8A6F-10286F9A6B7E}" type="sibTrans" cxnId="{A4E01270-E43E-49AD-9819-B574174A7710}">
      <dgm:prSet/>
      <dgm:spPr/>
      <dgm:t>
        <a:bodyPr/>
        <a:lstStyle/>
        <a:p>
          <a:endParaRPr lang="pt-BR"/>
        </a:p>
      </dgm:t>
    </dgm:pt>
    <dgm:pt modelId="{60015558-D1F0-4492-B296-446BB3974C9F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Criação de Modelos de Machine Learning</a:t>
          </a:r>
        </a:p>
      </dgm:t>
    </dgm:pt>
    <dgm:pt modelId="{73223954-911F-4436-B715-ED62526641DF}" type="parTrans" cxnId="{59912BF2-EEC0-4FD7-9BC1-98506E7593A0}">
      <dgm:prSet/>
      <dgm:spPr/>
      <dgm:t>
        <a:bodyPr/>
        <a:lstStyle/>
        <a:p>
          <a:endParaRPr lang="pt-BR"/>
        </a:p>
      </dgm:t>
    </dgm:pt>
    <dgm:pt modelId="{D358A1E7-2B0B-4D1A-8CA1-706A3C14D59D}" type="sibTrans" cxnId="{59912BF2-EEC0-4FD7-9BC1-98506E7593A0}">
      <dgm:prSet/>
      <dgm:spPr/>
      <dgm:t>
        <a:bodyPr/>
        <a:lstStyle/>
        <a:p>
          <a:endParaRPr lang="pt-BR"/>
        </a:p>
      </dgm:t>
    </dgm:pt>
    <dgm:pt modelId="{5B9102C3-7B4E-4913-A56B-B1B59B08C31F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Interpretação dos Resultados</a:t>
          </a:r>
        </a:p>
      </dgm:t>
    </dgm:pt>
    <dgm:pt modelId="{B94CF054-8FD0-4841-97FC-A966660211F3}" type="parTrans" cxnId="{3FEF6697-F45F-45F1-85E0-1463ECE4DBB0}">
      <dgm:prSet/>
      <dgm:spPr/>
      <dgm:t>
        <a:bodyPr/>
        <a:lstStyle/>
        <a:p>
          <a:endParaRPr lang="pt-BR"/>
        </a:p>
      </dgm:t>
    </dgm:pt>
    <dgm:pt modelId="{8B222F96-8AB7-48AB-9648-25EE1CCB9564}" type="sibTrans" cxnId="{3FEF6697-F45F-45F1-85E0-1463ECE4DBB0}">
      <dgm:prSet/>
      <dgm:spPr/>
      <dgm:t>
        <a:bodyPr/>
        <a:lstStyle/>
        <a:p>
          <a:endParaRPr lang="pt-BR"/>
        </a:p>
      </dgm:t>
    </dgm:pt>
    <dgm:pt modelId="{1654269F-F4E0-4F10-BB69-D3D78304A2B1}" type="pres">
      <dgm:prSet presAssocID="{A810F982-B794-422B-B049-DA04ED097E05}" presName="cycle" presStyleCnt="0">
        <dgm:presLayoutVars>
          <dgm:dir/>
          <dgm:resizeHandles val="exact"/>
        </dgm:presLayoutVars>
      </dgm:prSet>
      <dgm:spPr/>
    </dgm:pt>
    <dgm:pt modelId="{C1AA0A5E-440D-4A4E-9B50-7363CD3553C9}" type="pres">
      <dgm:prSet presAssocID="{0A12B227-C746-4BAD-99FC-5AAF2E020CA1}" presName="node" presStyleLbl="node1" presStyleIdx="0" presStyleCnt="6">
        <dgm:presLayoutVars>
          <dgm:bulletEnabled val="1"/>
        </dgm:presLayoutVars>
      </dgm:prSet>
      <dgm:spPr/>
    </dgm:pt>
    <dgm:pt modelId="{88B90DB7-E906-43A8-80C6-B313FEDD4679}" type="pres">
      <dgm:prSet presAssocID="{74F8E2DB-0B42-4B54-BEB4-DEC87988B7B8}" presName="sibTrans" presStyleLbl="sibTrans2D1" presStyleIdx="0" presStyleCnt="6"/>
      <dgm:spPr/>
    </dgm:pt>
    <dgm:pt modelId="{91DA7296-BF7E-4A47-B6BB-6DF433AB5925}" type="pres">
      <dgm:prSet presAssocID="{74F8E2DB-0B42-4B54-BEB4-DEC87988B7B8}" presName="connectorText" presStyleLbl="sibTrans2D1" presStyleIdx="0" presStyleCnt="6"/>
      <dgm:spPr/>
    </dgm:pt>
    <dgm:pt modelId="{44D25AA6-F96D-43AC-804A-E47DB6D648BC}" type="pres">
      <dgm:prSet presAssocID="{A199D366-B537-4C77-8D7E-7F915613BAE3}" presName="node" presStyleLbl="node1" presStyleIdx="1" presStyleCnt="6">
        <dgm:presLayoutVars>
          <dgm:bulletEnabled val="1"/>
        </dgm:presLayoutVars>
      </dgm:prSet>
      <dgm:spPr/>
    </dgm:pt>
    <dgm:pt modelId="{F5556CEF-6D22-45E6-8520-1BFA7DA72600}" type="pres">
      <dgm:prSet presAssocID="{C02DFB17-8A62-4266-811C-9848BE40E058}" presName="sibTrans" presStyleLbl="sibTrans2D1" presStyleIdx="1" presStyleCnt="6"/>
      <dgm:spPr/>
    </dgm:pt>
    <dgm:pt modelId="{EBACBA98-D229-4A77-B8C9-49BD710B390E}" type="pres">
      <dgm:prSet presAssocID="{C02DFB17-8A62-4266-811C-9848BE40E058}" presName="connectorText" presStyleLbl="sibTrans2D1" presStyleIdx="1" presStyleCnt="6"/>
      <dgm:spPr/>
    </dgm:pt>
    <dgm:pt modelId="{980C4DF4-42C6-4270-B4B4-44DFF1137433}" type="pres">
      <dgm:prSet presAssocID="{B0061908-58BE-4DE8-A24E-1897060863DE}" presName="node" presStyleLbl="node1" presStyleIdx="2" presStyleCnt="6">
        <dgm:presLayoutVars>
          <dgm:bulletEnabled val="1"/>
        </dgm:presLayoutVars>
      </dgm:prSet>
      <dgm:spPr>
        <a:xfrm>
          <a:off x="1431243" y="1103252"/>
          <a:ext cx="1468635" cy="1468635"/>
        </a:xfrm>
        <a:prstGeom prst="ellipse">
          <a:avLst/>
        </a:prstGeom>
      </dgm:spPr>
    </dgm:pt>
    <dgm:pt modelId="{5CCFB270-CC2D-47A8-AADE-3B1A57F5F7D2}" type="pres">
      <dgm:prSet presAssocID="{C02BE6A1-C6C3-4134-81E6-02A312D754CA}" presName="sibTrans" presStyleLbl="sibTrans2D1" presStyleIdx="2" presStyleCnt="6"/>
      <dgm:spPr/>
    </dgm:pt>
    <dgm:pt modelId="{76E82AEE-1F83-4C2A-A607-073E515C09E4}" type="pres">
      <dgm:prSet presAssocID="{C02BE6A1-C6C3-4134-81E6-02A312D754CA}" presName="connectorText" presStyleLbl="sibTrans2D1" presStyleIdx="2" presStyleCnt="6"/>
      <dgm:spPr/>
    </dgm:pt>
    <dgm:pt modelId="{26D28549-DA44-471A-B4BA-FB17562623FE}" type="pres">
      <dgm:prSet presAssocID="{3A27C119-A0A6-4EAD-99C4-E0D254CBFCC4}" presName="node" presStyleLbl="node1" presStyleIdx="3" presStyleCnt="6">
        <dgm:presLayoutVars>
          <dgm:bulletEnabled val="1"/>
        </dgm:presLayoutVars>
      </dgm:prSet>
      <dgm:spPr>
        <a:xfrm>
          <a:off x="1431243" y="1103252"/>
          <a:ext cx="1468635" cy="1468635"/>
        </a:xfrm>
        <a:prstGeom prst="ellipse">
          <a:avLst/>
        </a:prstGeom>
      </dgm:spPr>
    </dgm:pt>
    <dgm:pt modelId="{E911CD4D-B2FF-47E5-970C-E556D3DD5F61}" type="pres">
      <dgm:prSet presAssocID="{DE0AC3BB-B4EE-4C51-8A6F-10286F9A6B7E}" presName="sibTrans" presStyleLbl="sibTrans2D1" presStyleIdx="3" presStyleCnt="6"/>
      <dgm:spPr/>
    </dgm:pt>
    <dgm:pt modelId="{B023B947-6C72-4F55-BB1D-27E52FAE4B12}" type="pres">
      <dgm:prSet presAssocID="{DE0AC3BB-B4EE-4C51-8A6F-10286F9A6B7E}" presName="connectorText" presStyleLbl="sibTrans2D1" presStyleIdx="3" presStyleCnt="6"/>
      <dgm:spPr/>
    </dgm:pt>
    <dgm:pt modelId="{DC2BC461-D74C-4CBE-8EF6-8164AA0884DF}" type="pres">
      <dgm:prSet presAssocID="{60015558-D1F0-4492-B296-446BB3974C9F}" presName="node" presStyleLbl="node1" presStyleIdx="4" presStyleCnt="6">
        <dgm:presLayoutVars>
          <dgm:bulletEnabled val="1"/>
        </dgm:presLayoutVars>
      </dgm:prSet>
      <dgm:spPr/>
    </dgm:pt>
    <dgm:pt modelId="{F9ADCE9F-A316-460E-9106-09820E4E5AC1}" type="pres">
      <dgm:prSet presAssocID="{D358A1E7-2B0B-4D1A-8CA1-706A3C14D59D}" presName="sibTrans" presStyleLbl="sibTrans2D1" presStyleIdx="4" presStyleCnt="6"/>
      <dgm:spPr/>
    </dgm:pt>
    <dgm:pt modelId="{32A2F713-BE11-4166-BB08-73AB5DE09CAA}" type="pres">
      <dgm:prSet presAssocID="{D358A1E7-2B0B-4D1A-8CA1-706A3C14D59D}" presName="connectorText" presStyleLbl="sibTrans2D1" presStyleIdx="4" presStyleCnt="6"/>
      <dgm:spPr/>
    </dgm:pt>
    <dgm:pt modelId="{FECF17EE-5D72-4942-BA8D-53599578B326}" type="pres">
      <dgm:prSet presAssocID="{5B9102C3-7B4E-4913-A56B-B1B59B08C31F}" presName="node" presStyleLbl="node1" presStyleIdx="5" presStyleCnt="6">
        <dgm:presLayoutVars>
          <dgm:bulletEnabled val="1"/>
        </dgm:presLayoutVars>
      </dgm:prSet>
      <dgm:spPr/>
    </dgm:pt>
    <dgm:pt modelId="{0236DB00-7844-4C73-A3B5-AC89BDD6667A}" type="pres">
      <dgm:prSet presAssocID="{8B222F96-8AB7-48AB-9648-25EE1CCB9564}" presName="sibTrans" presStyleLbl="sibTrans2D1" presStyleIdx="5" presStyleCnt="6"/>
      <dgm:spPr/>
    </dgm:pt>
    <dgm:pt modelId="{09A869D7-A41A-4FC4-9248-6C5418C95B4F}" type="pres">
      <dgm:prSet presAssocID="{8B222F96-8AB7-48AB-9648-25EE1CCB9564}" presName="connectorText" presStyleLbl="sibTrans2D1" presStyleIdx="5" presStyleCnt="6"/>
      <dgm:spPr/>
    </dgm:pt>
  </dgm:ptLst>
  <dgm:cxnLst>
    <dgm:cxn modelId="{BC540804-E380-4D48-AF09-CF45B9DE6949}" type="presOf" srcId="{C02DFB17-8A62-4266-811C-9848BE40E058}" destId="{F5556CEF-6D22-45E6-8520-1BFA7DA72600}" srcOrd="0" destOrd="0" presId="urn:microsoft.com/office/officeart/2005/8/layout/cycle2"/>
    <dgm:cxn modelId="{2535E809-5ED6-4284-9F28-D63B6B2EAB8D}" type="presOf" srcId="{C02BE6A1-C6C3-4134-81E6-02A312D754CA}" destId="{76E82AEE-1F83-4C2A-A607-073E515C09E4}" srcOrd="1" destOrd="0" presId="urn:microsoft.com/office/officeart/2005/8/layout/cycle2"/>
    <dgm:cxn modelId="{DE55930B-3E83-4731-B4E6-B0AB014D296C}" type="presOf" srcId="{60015558-D1F0-4492-B296-446BB3974C9F}" destId="{DC2BC461-D74C-4CBE-8EF6-8164AA0884DF}" srcOrd="0" destOrd="0" presId="urn:microsoft.com/office/officeart/2005/8/layout/cycle2"/>
    <dgm:cxn modelId="{B266E01F-BA8E-4BBF-A7F2-50D468B53EE8}" type="presOf" srcId="{C02BE6A1-C6C3-4134-81E6-02A312D754CA}" destId="{5CCFB270-CC2D-47A8-AADE-3B1A57F5F7D2}" srcOrd="0" destOrd="0" presId="urn:microsoft.com/office/officeart/2005/8/layout/cycle2"/>
    <dgm:cxn modelId="{06D3A631-2C86-4CED-B3CD-4BFCC039191B}" type="presOf" srcId="{5B9102C3-7B4E-4913-A56B-B1B59B08C31F}" destId="{FECF17EE-5D72-4942-BA8D-53599578B326}" srcOrd="0" destOrd="0" presId="urn:microsoft.com/office/officeart/2005/8/layout/cycle2"/>
    <dgm:cxn modelId="{3EB8EF37-EF6B-4374-87F4-4DD638EA2C7F}" type="presOf" srcId="{0A12B227-C746-4BAD-99FC-5AAF2E020CA1}" destId="{C1AA0A5E-440D-4A4E-9B50-7363CD3553C9}" srcOrd="0" destOrd="0" presId="urn:microsoft.com/office/officeart/2005/8/layout/cycle2"/>
    <dgm:cxn modelId="{040E4339-F943-48A8-927A-D23E696A82F5}" type="presOf" srcId="{DE0AC3BB-B4EE-4C51-8A6F-10286F9A6B7E}" destId="{B023B947-6C72-4F55-BB1D-27E52FAE4B12}" srcOrd="1" destOrd="0" presId="urn:microsoft.com/office/officeart/2005/8/layout/cycle2"/>
    <dgm:cxn modelId="{8D1BB95D-156C-49FB-A9A5-BA3DED5F70D1}" type="presOf" srcId="{8B222F96-8AB7-48AB-9648-25EE1CCB9564}" destId="{09A869D7-A41A-4FC4-9248-6C5418C95B4F}" srcOrd="1" destOrd="0" presId="urn:microsoft.com/office/officeart/2005/8/layout/cycle2"/>
    <dgm:cxn modelId="{66E76541-3394-4AC3-99CD-5E252B322740}" type="presOf" srcId="{B0061908-58BE-4DE8-A24E-1897060863DE}" destId="{980C4DF4-42C6-4270-B4B4-44DFF1137433}" srcOrd="0" destOrd="0" presId="urn:microsoft.com/office/officeart/2005/8/layout/cycle2"/>
    <dgm:cxn modelId="{7586C447-C069-4D23-96F8-493D7D422565}" type="presOf" srcId="{C02DFB17-8A62-4266-811C-9848BE40E058}" destId="{EBACBA98-D229-4A77-B8C9-49BD710B390E}" srcOrd="1" destOrd="0" presId="urn:microsoft.com/office/officeart/2005/8/layout/cycle2"/>
    <dgm:cxn modelId="{B7E08E48-1B74-4013-A1C1-4FAE7FCE1A16}" type="presOf" srcId="{DE0AC3BB-B4EE-4C51-8A6F-10286F9A6B7E}" destId="{E911CD4D-B2FF-47E5-970C-E556D3DD5F61}" srcOrd="0" destOrd="0" presId="urn:microsoft.com/office/officeart/2005/8/layout/cycle2"/>
    <dgm:cxn modelId="{910A8D6E-0C68-4367-BCB7-4097173802A6}" type="presOf" srcId="{D358A1E7-2B0B-4D1A-8CA1-706A3C14D59D}" destId="{F9ADCE9F-A316-460E-9106-09820E4E5AC1}" srcOrd="0" destOrd="0" presId="urn:microsoft.com/office/officeart/2005/8/layout/cycle2"/>
    <dgm:cxn modelId="{A4E01270-E43E-49AD-9819-B574174A7710}" srcId="{A810F982-B794-422B-B049-DA04ED097E05}" destId="{3A27C119-A0A6-4EAD-99C4-E0D254CBFCC4}" srcOrd="3" destOrd="0" parTransId="{A29CB1A2-620E-4172-B6F6-BD956BDF2502}" sibTransId="{DE0AC3BB-B4EE-4C51-8A6F-10286F9A6B7E}"/>
    <dgm:cxn modelId="{3692E279-529D-4AA8-B8D9-D882FEF7A976}" srcId="{A810F982-B794-422B-B049-DA04ED097E05}" destId="{0A12B227-C746-4BAD-99FC-5AAF2E020CA1}" srcOrd="0" destOrd="0" parTransId="{A95469A7-8A77-4A8B-B69D-D1470407297B}" sibTransId="{74F8E2DB-0B42-4B54-BEB4-DEC87988B7B8}"/>
    <dgm:cxn modelId="{AE49167A-59DF-4639-ACB6-DBF1A60F2855}" srcId="{A810F982-B794-422B-B049-DA04ED097E05}" destId="{B0061908-58BE-4DE8-A24E-1897060863DE}" srcOrd="2" destOrd="0" parTransId="{847652DB-F432-45B2-9BE6-EFD10C6D5642}" sibTransId="{C02BE6A1-C6C3-4134-81E6-02A312D754CA}"/>
    <dgm:cxn modelId="{F506CB81-07A2-4DE8-909A-0856D46F9300}" type="presOf" srcId="{8B222F96-8AB7-48AB-9648-25EE1CCB9564}" destId="{0236DB00-7844-4C73-A3B5-AC89BDD6667A}" srcOrd="0" destOrd="0" presId="urn:microsoft.com/office/officeart/2005/8/layout/cycle2"/>
    <dgm:cxn modelId="{3C435E8C-22ED-40DF-B8B0-472E683D67B4}" type="presOf" srcId="{74F8E2DB-0B42-4B54-BEB4-DEC87988B7B8}" destId="{91DA7296-BF7E-4A47-B6BB-6DF433AB5925}" srcOrd="1" destOrd="0" presId="urn:microsoft.com/office/officeart/2005/8/layout/cycle2"/>
    <dgm:cxn modelId="{3FEF6697-F45F-45F1-85E0-1463ECE4DBB0}" srcId="{A810F982-B794-422B-B049-DA04ED097E05}" destId="{5B9102C3-7B4E-4913-A56B-B1B59B08C31F}" srcOrd="5" destOrd="0" parTransId="{B94CF054-8FD0-4841-97FC-A966660211F3}" sibTransId="{8B222F96-8AB7-48AB-9648-25EE1CCB9564}"/>
    <dgm:cxn modelId="{523A1AA1-0B48-493F-A434-9A3DF67C5EB7}" type="presOf" srcId="{D358A1E7-2B0B-4D1A-8CA1-706A3C14D59D}" destId="{32A2F713-BE11-4166-BB08-73AB5DE09CAA}" srcOrd="1" destOrd="0" presId="urn:microsoft.com/office/officeart/2005/8/layout/cycle2"/>
    <dgm:cxn modelId="{30A54ACA-7D87-4C54-AF8E-D6BC0CEB593A}" type="presOf" srcId="{A199D366-B537-4C77-8D7E-7F915613BAE3}" destId="{44D25AA6-F96D-43AC-804A-E47DB6D648BC}" srcOrd="0" destOrd="0" presId="urn:microsoft.com/office/officeart/2005/8/layout/cycle2"/>
    <dgm:cxn modelId="{ADE49ACD-A281-4970-A0F3-89C295711A24}" type="presOf" srcId="{74F8E2DB-0B42-4B54-BEB4-DEC87988B7B8}" destId="{88B90DB7-E906-43A8-80C6-B313FEDD4679}" srcOrd="0" destOrd="0" presId="urn:microsoft.com/office/officeart/2005/8/layout/cycle2"/>
    <dgm:cxn modelId="{59912BF2-EEC0-4FD7-9BC1-98506E7593A0}" srcId="{A810F982-B794-422B-B049-DA04ED097E05}" destId="{60015558-D1F0-4492-B296-446BB3974C9F}" srcOrd="4" destOrd="0" parTransId="{73223954-911F-4436-B715-ED62526641DF}" sibTransId="{D358A1E7-2B0B-4D1A-8CA1-706A3C14D59D}"/>
    <dgm:cxn modelId="{AF99E4F9-BBEF-4101-A642-75C1B0A7CDD6}" type="presOf" srcId="{3A27C119-A0A6-4EAD-99C4-E0D254CBFCC4}" destId="{26D28549-DA44-471A-B4BA-FB17562623FE}" srcOrd="0" destOrd="0" presId="urn:microsoft.com/office/officeart/2005/8/layout/cycle2"/>
    <dgm:cxn modelId="{DE81CFFD-09B0-4B5D-9134-44729362E8CA}" srcId="{A810F982-B794-422B-B049-DA04ED097E05}" destId="{A199D366-B537-4C77-8D7E-7F915613BAE3}" srcOrd="1" destOrd="0" parTransId="{388F0256-7E39-4F48-9BF0-9F53B788C25B}" sibTransId="{C02DFB17-8A62-4266-811C-9848BE40E058}"/>
    <dgm:cxn modelId="{E2219AFE-4C1B-479A-ADAD-3E5DF3F98A63}" type="presOf" srcId="{A810F982-B794-422B-B049-DA04ED097E05}" destId="{1654269F-F4E0-4F10-BB69-D3D78304A2B1}" srcOrd="0" destOrd="0" presId="urn:microsoft.com/office/officeart/2005/8/layout/cycle2"/>
    <dgm:cxn modelId="{7C026A00-A605-4297-ABDE-B52FEFAE54F2}" type="presParOf" srcId="{1654269F-F4E0-4F10-BB69-D3D78304A2B1}" destId="{C1AA0A5E-440D-4A4E-9B50-7363CD3553C9}" srcOrd="0" destOrd="0" presId="urn:microsoft.com/office/officeart/2005/8/layout/cycle2"/>
    <dgm:cxn modelId="{C9E4CB64-6850-4911-9240-6E597D5ED959}" type="presParOf" srcId="{1654269F-F4E0-4F10-BB69-D3D78304A2B1}" destId="{88B90DB7-E906-43A8-80C6-B313FEDD4679}" srcOrd="1" destOrd="0" presId="urn:microsoft.com/office/officeart/2005/8/layout/cycle2"/>
    <dgm:cxn modelId="{F9227243-60FC-4570-AEB2-9000F5EED42C}" type="presParOf" srcId="{88B90DB7-E906-43A8-80C6-B313FEDD4679}" destId="{91DA7296-BF7E-4A47-B6BB-6DF433AB5925}" srcOrd="0" destOrd="0" presId="urn:microsoft.com/office/officeart/2005/8/layout/cycle2"/>
    <dgm:cxn modelId="{9F496F3B-4084-41F0-9F17-17FB91FB2E89}" type="presParOf" srcId="{1654269F-F4E0-4F10-BB69-D3D78304A2B1}" destId="{44D25AA6-F96D-43AC-804A-E47DB6D648BC}" srcOrd="2" destOrd="0" presId="urn:microsoft.com/office/officeart/2005/8/layout/cycle2"/>
    <dgm:cxn modelId="{C366B77E-F200-4051-9B0B-AD97AF4A976D}" type="presParOf" srcId="{1654269F-F4E0-4F10-BB69-D3D78304A2B1}" destId="{F5556CEF-6D22-45E6-8520-1BFA7DA72600}" srcOrd="3" destOrd="0" presId="urn:microsoft.com/office/officeart/2005/8/layout/cycle2"/>
    <dgm:cxn modelId="{24CF8580-1C4B-44E9-9D25-C6E3C58CEF73}" type="presParOf" srcId="{F5556CEF-6D22-45E6-8520-1BFA7DA72600}" destId="{EBACBA98-D229-4A77-B8C9-49BD710B390E}" srcOrd="0" destOrd="0" presId="urn:microsoft.com/office/officeart/2005/8/layout/cycle2"/>
    <dgm:cxn modelId="{AB113047-15D9-4483-9A2A-1976BD8D1DB3}" type="presParOf" srcId="{1654269F-F4E0-4F10-BB69-D3D78304A2B1}" destId="{980C4DF4-42C6-4270-B4B4-44DFF1137433}" srcOrd="4" destOrd="0" presId="urn:microsoft.com/office/officeart/2005/8/layout/cycle2"/>
    <dgm:cxn modelId="{BE8149B8-F00E-457E-B214-3B171CCF8FF8}" type="presParOf" srcId="{1654269F-F4E0-4F10-BB69-D3D78304A2B1}" destId="{5CCFB270-CC2D-47A8-AADE-3B1A57F5F7D2}" srcOrd="5" destOrd="0" presId="urn:microsoft.com/office/officeart/2005/8/layout/cycle2"/>
    <dgm:cxn modelId="{469DC28F-9744-429B-A8B6-6C4B6F3EA258}" type="presParOf" srcId="{5CCFB270-CC2D-47A8-AADE-3B1A57F5F7D2}" destId="{76E82AEE-1F83-4C2A-A607-073E515C09E4}" srcOrd="0" destOrd="0" presId="urn:microsoft.com/office/officeart/2005/8/layout/cycle2"/>
    <dgm:cxn modelId="{000F75AF-8CA1-497F-A8CA-105857E4B131}" type="presParOf" srcId="{1654269F-F4E0-4F10-BB69-D3D78304A2B1}" destId="{26D28549-DA44-471A-B4BA-FB17562623FE}" srcOrd="6" destOrd="0" presId="urn:microsoft.com/office/officeart/2005/8/layout/cycle2"/>
    <dgm:cxn modelId="{AE47AC29-6C2C-43AA-8049-A38A843CD419}" type="presParOf" srcId="{1654269F-F4E0-4F10-BB69-D3D78304A2B1}" destId="{E911CD4D-B2FF-47E5-970C-E556D3DD5F61}" srcOrd="7" destOrd="0" presId="urn:microsoft.com/office/officeart/2005/8/layout/cycle2"/>
    <dgm:cxn modelId="{BBE1B14F-544A-44BE-9FF0-242FDD2ADD8B}" type="presParOf" srcId="{E911CD4D-B2FF-47E5-970C-E556D3DD5F61}" destId="{B023B947-6C72-4F55-BB1D-27E52FAE4B12}" srcOrd="0" destOrd="0" presId="urn:microsoft.com/office/officeart/2005/8/layout/cycle2"/>
    <dgm:cxn modelId="{B75A04DC-2B3C-4C33-BBF6-A8EF60A66AEA}" type="presParOf" srcId="{1654269F-F4E0-4F10-BB69-D3D78304A2B1}" destId="{DC2BC461-D74C-4CBE-8EF6-8164AA0884DF}" srcOrd="8" destOrd="0" presId="urn:microsoft.com/office/officeart/2005/8/layout/cycle2"/>
    <dgm:cxn modelId="{069E127D-163E-44CA-8B5B-0DFA9D3921D2}" type="presParOf" srcId="{1654269F-F4E0-4F10-BB69-D3D78304A2B1}" destId="{F9ADCE9F-A316-460E-9106-09820E4E5AC1}" srcOrd="9" destOrd="0" presId="urn:microsoft.com/office/officeart/2005/8/layout/cycle2"/>
    <dgm:cxn modelId="{8D7051D6-7D28-466A-B017-70471879FBE3}" type="presParOf" srcId="{F9ADCE9F-A316-460E-9106-09820E4E5AC1}" destId="{32A2F713-BE11-4166-BB08-73AB5DE09CAA}" srcOrd="0" destOrd="0" presId="urn:microsoft.com/office/officeart/2005/8/layout/cycle2"/>
    <dgm:cxn modelId="{B002514B-567F-4FD7-8D83-657DEB584624}" type="presParOf" srcId="{1654269F-F4E0-4F10-BB69-D3D78304A2B1}" destId="{FECF17EE-5D72-4942-BA8D-53599578B326}" srcOrd="10" destOrd="0" presId="urn:microsoft.com/office/officeart/2005/8/layout/cycle2"/>
    <dgm:cxn modelId="{77321A8D-1A04-46A5-A38A-AF29C1D52848}" type="presParOf" srcId="{1654269F-F4E0-4F10-BB69-D3D78304A2B1}" destId="{0236DB00-7844-4C73-A3B5-AC89BDD6667A}" srcOrd="11" destOrd="0" presId="urn:microsoft.com/office/officeart/2005/8/layout/cycle2"/>
    <dgm:cxn modelId="{FD08D994-1148-454D-94B3-EF5AE636FA6F}" type="presParOf" srcId="{0236DB00-7844-4C73-A3B5-AC89BDD6667A}" destId="{09A869D7-A41A-4FC4-9248-6C5418C95B4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3104A-9A6F-4BF8-9EED-E6D8BBFB67AC}">
      <dsp:nvSpPr>
        <dsp:cNvPr id="0" name=""/>
        <dsp:cNvSpPr/>
      </dsp:nvSpPr>
      <dsp:spPr>
        <a:xfrm>
          <a:off x="3282381" y="4343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sz="1400" b="0" kern="120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3497458" y="219420"/>
        <a:ext cx="1038481" cy="1038481"/>
      </dsp:txXfrm>
    </dsp:sp>
    <dsp:sp modelId="{E34878EF-88BC-43CF-B167-C71A1DE9E332}">
      <dsp:nvSpPr>
        <dsp:cNvPr id="0" name=""/>
        <dsp:cNvSpPr/>
      </dsp:nvSpPr>
      <dsp:spPr>
        <a:xfrm rot="1750068">
          <a:off x="4782506" y="1034535"/>
          <a:ext cx="416656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790431" y="1103208"/>
        <a:ext cx="291659" cy="297398"/>
      </dsp:txXfrm>
    </dsp:sp>
    <dsp:sp modelId="{206C2025-1C08-4AC7-A97C-299B88340991}">
      <dsp:nvSpPr>
        <dsp:cNvPr id="0" name=""/>
        <dsp:cNvSpPr/>
      </dsp:nvSpPr>
      <dsp:spPr>
        <a:xfrm>
          <a:off x="5251245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Processamento/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Tratamento de Dados</a:t>
          </a:r>
        </a:p>
      </dsp:txBody>
      <dsp:txXfrm>
        <a:off x="5466322" y="1318329"/>
        <a:ext cx="1038481" cy="1038481"/>
      </dsp:txXfrm>
    </dsp:sp>
    <dsp:sp modelId="{A36CF7E5-3789-4CA7-BDAD-1A184D2E8EBA}">
      <dsp:nvSpPr>
        <dsp:cNvPr id="0" name=""/>
        <dsp:cNvSpPr/>
      </dsp:nvSpPr>
      <dsp:spPr>
        <a:xfrm rot="5400000">
          <a:off x="5790299" y="268142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848878" y="2721978"/>
        <a:ext cx="273369" cy="297398"/>
      </dsp:txXfrm>
    </dsp:sp>
    <dsp:sp modelId="{95310B5E-A74E-48BA-8F01-957ED2A4EF6D}">
      <dsp:nvSpPr>
        <dsp:cNvPr id="0" name=""/>
        <dsp:cNvSpPr/>
      </dsp:nvSpPr>
      <dsp:spPr>
        <a:xfrm>
          <a:off x="5251245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e Exploração dos Dados</a:t>
          </a:r>
        </a:p>
      </dsp:txBody>
      <dsp:txXfrm>
        <a:off x="5466322" y="3523808"/>
        <a:ext cx="1038481" cy="1038481"/>
      </dsp:txXfrm>
    </dsp:sp>
    <dsp:sp modelId="{F6FA75C6-BDA3-4E4D-BC6B-E5819EC3D7E5}">
      <dsp:nvSpPr>
        <dsp:cNvPr id="0" name=""/>
        <dsp:cNvSpPr/>
      </dsp:nvSpPr>
      <dsp:spPr>
        <a:xfrm rot="9000000">
          <a:off x="4844871" y="4341060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4954181" y="4410904"/>
        <a:ext cx="273369" cy="297398"/>
      </dsp:txXfrm>
    </dsp:sp>
    <dsp:sp modelId="{7EBCCADF-8BBD-47E1-82CD-9C548EE1680B}">
      <dsp:nvSpPr>
        <dsp:cNvPr id="0" name=""/>
        <dsp:cNvSpPr/>
      </dsp:nvSpPr>
      <dsp:spPr>
        <a:xfrm>
          <a:off x="3341244" y="4411470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sp:txBody>
      <dsp:txXfrm>
        <a:off x="3556321" y="4626547"/>
        <a:ext cx="1038481" cy="1038481"/>
      </dsp:txXfrm>
    </dsp:sp>
    <dsp:sp modelId="{41856D6B-582A-4298-853F-C6B0822230EB}">
      <dsp:nvSpPr>
        <dsp:cNvPr id="0" name=""/>
        <dsp:cNvSpPr/>
      </dsp:nvSpPr>
      <dsp:spPr>
        <a:xfrm rot="12600000">
          <a:off x="2934870" y="4352112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044180" y="4480535"/>
        <a:ext cx="273369" cy="297398"/>
      </dsp:txXfrm>
    </dsp:sp>
    <dsp:sp modelId="{10A581FE-5663-44C4-9AF1-8A412D6483EB}">
      <dsp:nvSpPr>
        <dsp:cNvPr id="0" name=""/>
        <dsp:cNvSpPr/>
      </dsp:nvSpPr>
      <dsp:spPr>
        <a:xfrm>
          <a:off x="1431243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sp:txBody>
      <dsp:txXfrm>
        <a:off x="1646320" y="3523808"/>
        <a:ext cx="1038481" cy="1038481"/>
      </dsp:txXfrm>
    </dsp:sp>
    <dsp:sp modelId="{6CD5EA4B-2D28-464F-80A6-13DDCDA70B06}">
      <dsp:nvSpPr>
        <dsp:cNvPr id="0" name=""/>
        <dsp:cNvSpPr/>
      </dsp:nvSpPr>
      <dsp:spPr>
        <a:xfrm rot="16200000">
          <a:off x="1970297" y="2703529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28876" y="2861241"/>
        <a:ext cx="273369" cy="297398"/>
      </dsp:txXfrm>
    </dsp:sp>
    <dsp:sp modelId="{C1AA0A5E-440D-4A4E-9B50-7363CD3553C9}">
      <dsp:nvSpPr>
        <dsp:cNvPr id="0" name=""/>
        <dsp:cNvSpPr/>
      </dsp:nvSpPr>
      <dsp:spPr>
        <a:xfrm>
          <a:off x="1431243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sp:txBody>
      <dsp:txXfrm>
        <a:off x="1646320" y="1318329"/>
        <a:ext cx="1038481" cy="1038481"/>
      </dsp:txXfrm>
    </dsp:sp>
    <dsp:sp modelId="{88B90DB7-E906-43A8-80C6-B313FEDD4679}">
      <dsp:nvSpPr>
        <dsp:cNvPr id="0" name=""/>
        <dsp:cNvSpPr/>
      </dsp:nvSpPr>
      <dsp:spPr>
        <a:xfrm rot="19758296">
          <a:off x="2901017" y="1045521"/>
          <a:ext cx="362578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08637" y="1172417"/>
        <a:ext cx="253805" cy="297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3104A-9A6F-4BF8-9EED-E6D8BBFB67AC}">
      <dsp:nvSpPr>
        <dsp:cNvPr id="0" name=""/>
        <dsp:cNvSpPr/>
      </dsp:nvSpPr>
      <dsp:spPr>
        <a:xfrm>
          <a:off x="3282381" y="4343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1" u="none" kern="1200" cap="none" spc="0" dirty="0" err="1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sz="16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600" b="1" i="1" u="none" kern="1200" cap="none" spc="0" dirty="0" err="1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sz="16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600" b="1" i="1" u="none" kern="1200" cap="none" spc="0" dirty="0" err="1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sz="1600" b="1" i="1" u="none" kern="1200" cap="none" spc="0" dirty="0">
            <a:ln w="0"/>
            <a:solidFill>
              <a:prstClr val="white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3497458" y="219420"/>
        <a:ext cx="1038481" cy="1038481"/>
      </dsp:txXfrm>
    </dsp:sp>
    <dsp:sp modelId="{E34878EF-88BC-43CF-B167-C71A1DE9E332}">
      <dsp:nvSpPr>
        <dsp:cNvPr id="0" name=""/>
        <dsp:cNvSpPr/>
      </dsp:nvSpPr>
      <dsp:spPr>
        <a:xfrm rot="1750068">
          <a:off x="4782506" y="1034535"/>
          <a:ext cx="416656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790431" y="1103208"/>
        <a:ext cx="291659" cy="297398"/>
      </dsp:txXfrm>
    </dsp:sp>
    <dsp:sp modelId="{206C2025-1C08-4AC7-A97C-299B88340991}">
      <dsp:nvSpPr>
        <dsp:cNvPr id="0" name=""/>
        <dsp:cNvSpPr/>
      </dsp:nvSpPr>
      <dsp:spPr>
        <a:xfrm>
          <a:off x="5251245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Processamento/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Tratamento de Dados</a:t>
          </a:r>
        </a:p>
      </dsp:txBody>
      <dsp:txXfrm>
        <a:off x="5466322" y="1318329"/>
        <a:ext cx="1038481" cy="1038481"/>
      </dsp:txXfrm>
    </dsp:sp>
    <dsp:sp modelId="{A36CF7E5-3789-4CA7-BDAD-1A184D2E8EBA}">
      <dsp:nvSpPr>
        <dsp:cNvPr id="0" name=""/>
        <dsp:cNvSpPr/>
      </dsp:nvSpPr>
      <dsp:spPr>
        <a:xfrm rot="5400000">
          <a:off x="5790299" y="268142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848878" y="2721978"/>
        <a:ext cx="273369" cy="297398"/>
      </dsp:txXfrm>
    </dsp:sp>
    <dsp:sp modelId="{95310B5E-A74E-48BA-8F01-957ED2A4EF6D}">
      <dsp:nvSpPr>
        <dsp:cNvPr id="0" name=""/>
        <dsp:cNvSpPr/>
      </dsp:nvSpPr>
      <dsp:spPr>
        <a:xfrm>
          <a:off x="5251245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e Exploração dos Dados</a:t>
          </a:r>
        </a:p>
      </dsp:txBody>
      <dsp:txXfrm>
        <a:off x="5466322" y="3523808"/>
        <a:ext cx="1038481" cy="1038481"/>
      </dsp:txXfrm>
    </dsp:sp>
    <dsp:sp modelId="{F6FA75C6-BDA3-4E4D-BC6B-E5819EC3D7E5}">
      <dsp:nvSpPr>
        <dsp:cNvPr id="0" name=""/>
        <dsp:cNvSpPr/>
      </dsp:nvSpPr>
      <dsp:spPr>
        <a:xfrm rot="9000000">
          <a:off x="4844871" y="4341060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4954181" y="4410904"/>
        <a:ext cx="273369" cy="297398"/>
      </dsp:txXfrm>
    </dsp:sp>
    <dsp:sp modelId="{7EBCCADF-8BBD-47E1-82CD-9C548EE1680B}">
      <dsp:nvSpPr>
        <dsp:cNvPr id="0" name=""/>
        <dsp:cNvSpPr/>
      </dsp:nvSpPr>
      <dsp:spPr>
        <a:xfrm>
          <a:off x="3341244" y="4411470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sp:txBody>
      <dsp:txXfrm>
        <a:off x="3556321" y="4626547"/>
        <a:ext cx="1038481" cy="1038481"/>
      </dsp:txXfrm>
    </dsp:sp>
    <dsp:sp modelId="{41856D6B-582A-4298-853F-C6B0822230EB}">
      <dsp:nvSpPr>
        <dsp:cNvPr id="0" name=""/>
        <dsp:cNvSpPr/>
      </dsp:nvSpPr>
      <dsp:spPr>
        <a:xfrm rot="12600000">
          <a:off x="2934870" y="4352112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044180" y="4480535"/>
        <a:ext cx="273369" cy="297398"/>
      </dsp:txXfrm>
    </dsp:sp>
    <dsp:sp modelId="{10A581FE-5663-44C4-9AF1-8A412D6483EB}">
      <dsp:nvSpPr>
        <dsp:cNvPr id="0" name=""/>
        <dsp:cNvSpPr/>
      </dsp:nvSpPr>
      <dsp:spPr>
        <a:xfrm>
          <a:off x="1431243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sp:txBody>
      <dsp:txXfrm>
        <a:off x="1646320" y="3523808"/>
        <a:ext cx="1038481" cy="1038481"/>
      </dsp:txXfrm>
    </dsp:sp>
    <dsp:sp modelId="{6CD5EA4B-2D28-464F-80A6-13DDCDA70B06}">
      <dsp:nvSpPr>
        <dsp:cNvPr id="0" name=""/>
        <dsp:cNvSpPr/>
      </dsp:nvSpPr>
      <dsp:spPr>
        <a:xfrm rot="16200000">
          <a:off x="1970297" y="2703529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28876" y="2861241"/>
        <a:ext cx="273369" cy="297398"/>
      </dsp:txXfrm>
    </dsp:sp>
    <dsp:sp modelId="{C1AA0A5E-440D-4A4E-9B50-7363CD3553C9}">
      <dsp:nvSpPr>
        <dsp:cNvPr id="0" name=""/>
        <dsp:cNvSpPr/>
      </dsp:nvSpPr>
      <dsp:spPr>
        <a:xfrm>
          <a:off x="1431243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sp:txBody>
      <dsp:txXfrm>
        <a:off x="1646320" y="1318329"/>
        <a:ext cx="1038481" cy="1038481"/>
      </dsp:txXfrm>
    </dsp:sp>
    <dsp:sp modelId="{88B90DB7-E906-43A8-80C6-B313FEDD4679}">
      <dsp:nvSpPr>
        <dsp:cNvPr id="0" name=""/>
        <dsp:cNvSpPr/>
      </dsp:nvSpPr>
      <dsp:spPr>
        <a:xfrm rot="19758296">
          <a:off x="2901017" y="1045521"/>
          <a:ext cx="362578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08637" y="1172417"/>
        <a:ext cx="253805" cy="2973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C2025-1C08-4AC7-A97C-299B88340991}">
      <dsp:nvSpPr>
        <dsp:cNvPr id="0" name=""/>
        <dsp:cNvSpPr/>
      </dsp:nvSpPr>
      <dsp:spPr>
        <a:xfrm>
          <a:off x="3341244" y="51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Processa-mento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</a:t>
          </a:r>
        </a:p>
      </dsp:txBody>
      <dsp:txXfrm>
        <a:off x="3556321" y="215589"/>
        <a:ext cx="1038481" cy="1038481"/>
      </dsp:txXfrm>
    </dsp:sp>
    <dsp:sp modelId="{A36CF7E5-3789-4CA7-BDAD-1A184D2E8EBA}">
      <dsp:nvSpPr>
        <dsp:cNvPr id="0" name=""/>
        <dsp:cNvSpPr/>
      </dsp:nvSpPr>
      <dsp:spPr>
        <a:xfrm rot="1800000">
          <a:off x="4825727" y="1032841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33575" y="1102685"/>
        <a:ext cx="273369" cy="297398"/>
      </dsp:txXfrm>
    </dsp:sp>
    <dsp:sp modelId="{95310B5E-A74E-48BA-8F01-957ED2A4EF6D}">
      <dsp:nvSpPr>
        <dsp:cNvPr id="0" name=""/>
        <dsp:cNvSpPr/>
      </dsp:nvSpPr>
      <dsp:spPr>
        <a:xfrm>
          <a:off x="5251245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e Exploração dos Dados</a:t>
          </a:r>
        </a:p>
      </dsp:txBody>
      <dsp:txXfrm>
        <a:off x="5466322" y="1318329"/>
        <a:ext cx="1038481" cy="1038481"/>
      </dsp:txXfrm>
    </dsp:sp>
    <dsp:sp modelId="{F6FA75C6-BDA3-4E4D-BC6B-E5819EC3D7E5}">
      <dsp:nvSpPr>
        <dsp:cNvPr id="0" name=""/>
        <dsp:cNvSpPr/>
      </dsp:nvSpPr>
      <dsp:spPr>
        <a:xfrm rot="5400000">
          <a:off x="5790299" y="268142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848878" y="2721978"/>
        <a:ext cx="273369" cy="297398"/>
      </dsp:txXfrm>
    </dsp:sp>
    <dsp:sp modelId="{7EBCCADF-8BBD-47E1-82CD-9C548EE1680B}">
      <dsp:nvSpPr>
        <dsp:cNvPr id="0" name=""/>
        <dsp:cNvSpPr/>
      </dsp:nvSpPr>
      <dsp:spPr>
        <a:xfrm>
          <a:off x="5251245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sp:txBody>
      <dsp:txXfrm>
        <a:off x="5466322" y="3523808"/>
        <a:ext cx="1038481" cy="1038481"/>
      </dsp:txXfrm>
    </dsp:sp>
    <dsp:sp modelId="{41856D6B-582A-4298-853F-C6B0822230EB}">
      <dsp:nvSpPr>
        <dsp:cNvPr id="0" name=""/>
        <dsp:cNvSpPr/>
      </dsp:nvSpPr>
      <dsp:spPr>
        <a:xfrm rot="9000000">
          <a:off x="4844871" y="4341060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4954181" y="4410904"/>
        <a:ext cx="273369" cy="297398"/>
      </dsp:txXfrm>
    </dsp:sp>
    <dsp:sp modelId="{10A581FE-5663-44C4-9AF1-8A412D6483EB}">
      <dsp:nvSpPr>
        <dsp:cNvPr id="0" name=""/>
        <dsp:cNvSpPr/>
      </dsp:nvSpPr>
      <dsp:spPr>
        <a:xfrm>
          <a:off x="3341244" y="4411470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sp:txBody>
      <dsp:txXfrm>
        <a:off x="3556321" y="4626547"/>
        <a:ext cx="1038481" cy="1038481"/>
      </dsp:txXfrm>
    </dsp:sp>
    <dsp:sp modelId="{6CD5EA4B-2D28-464F-80A6-13DDCDA70B06}">
      <dsp:nvSpPr>
        <dsp:cNvPr id="0" name=""/>
        <dsp:cNvSpPr/>
      </dsp:nvSpPr>
      <dsp:spPr>
        <a:xfrm rot="12600000">
          <a:off x="2934870" y="4352112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044180" y="4480535"/>
        <a:ext cx="273369" cy="297398"/>
      </dsp:txXfrm>
    </dsp:sp>
    <dsp:sp modelId="{C1AA0A5E-440D-4A4E-9B50-7363CD3553C9}">
      <dsp:nvSpPr>
        <dsp:cNvPr id="0" name=""/>
        <dsp:cNvSpPr/>
      </dsp:nvSpPr>
      <dsp:spPr>
        <a:xfrm>
          <a:off x="1431243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sp:txBody>
      <dsp:txXfrm>
        <a:off x="1646320" y="3523808"/>
        <a:ext cx="1038481" cy="1038481"/>
      </dsp:txXfrm>
    </dsp:sp>
    <dsp:sp modelId="{88B90DB7-E906-43A8-80C6-B313FEDD4679}">
      <dsp:nvSpPr>
        <dsp:cNvPr id="0" name=""/>
        <dsp:cNvSpPr/>
      </dsp:nvSpPr>
      <dsp:spPr>
        <a:xfrm rot="16200000">
          <a:off x="1970297" y="2703529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28876" y="2861241"/>
        <a:ext cx="273369" cy="297398"/>
      </dsp:txXfrm>
    </dsp:sp>
    <dsp:sp modelId="{44D25AA6-F96D-43AC-804A-E47DB6D648BC}">
      <dsp:nvSpPr>
        <dsp:cNvPr id="0" name=""/>
        <dsp:cNvSpPr/>
      </dsp:nvSpPr>
      <dsp:spPr>
        <a:xfrm>
          <a:off x="1431243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 cap="none" spc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 dos dados</a:t>
          </a:r>
          <a:endParaRPr lang="pt-BR" sz="1400" b="0" kern="120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1646320" y="1318329"/>
        <a:ext cx="1038481" cy="1038481"/>
      </dsp:txXfrm>
    </dsp:sp>
    <dsp:sp modelId="{F5556CEF-6D22-45E6-8520-1BFA7DA72600}">
      <dsp:nvSpPr>
        <dsp:cNvPr id="0" name=""/>
        <dsp:cNvSpPr/>
      </dsp:nvSpPr>
      <dsp:spPr>
        <a:xfrm rot="19800000">
          <a:off x="2915726" y="104389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2923574" y="1172317"/>
        <a:ext cx="273369" cy="2973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10B5E-A74E-48BA-8F01-957ED2A4EF6D}">
      <dsp:nvSpPr>
        <dsp:cNvPr id="0" name=""/>
        <dsp:cNvSpPr/>
      </dsp:nvSpPr>
      <dsp:spPr>
        <a:xfrm>
          <a:off x="3341244" y="512"/>
          <a:ext cx="1468635" cy="1468635"/>
        </a:xfrm>
        <a:prstGeom prst="ellipse">
          <a:avLst/>
        </a:prstGeom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Análise e Exploração dos Dados</a:t>
          </a:r>
        </a:p>
      </dsp:txBody>
      <dsp:txXfrm>
        <a:off x="3556321" y="215589"/>
        <a:ext cx="1038481" cy="1038481"/>
      </dsp:txXfrm>
    </dsp:sp>
    <dsp:sp modelId="{F6FA75C6-BDA3-4E4D-BC6B-E5819EC3D7E5}">
      <dsp:nvSpPr>
        <dsp:cNvPr id="0" name=""/>
        <dsp:cNvSpPr/>
      </dsp:nvSpPr>
      <dsp:spPr>
        <a:xfrm rot="1800000">
          <a:off x="4825727" y="1032841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33575" y="1102685"/>
        <a:ext cx="273369" cy="297398"/>
      </dsp:txXfrm>
    </dsp:sp>
    <dsp:sp modelId="{7EBCCADF-8BBD-47E1-82CD-9C548EE1680B}">
      <dsp:nvSpPr>
        <dsp:cNvPr id="0" name=""/>
        <dsp:cNvSpPr/>
      </dsp:nvSpPr>
      <dsp:spPr>
        <a:xfrm>
          <a:off x="5251245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sp:txBody>
      <dsp:txXfrm>
        <a:off x="5466322" y="1318329"/>
        <a:ext cx="1038481" cy="1038481"/>
      </dsp:txXfrm>
    </dsp:sp>
    <dsp:sp modelId="{41856D6B-582A-4298-853F-C6B0822230EB}">
      <dsp:nvSpPr>
        <dsp:cNvPr id="0" name=""/>
        <dsp:cNvSpPr/>
      </dsp:nvSpPr>
      <dsp:spPr>
        <a:xfrm rot="5400000">
          <a:off x="5790299" y="268142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848878" y="2721978"/>
        <a:ext cx="273369" cy="297398"/>
      </dsp:txXfrm>
    </dsp:sp>
    <dsp:sp modelId="{10A581FE-5663-44C4-9AF1-8A412D6483EB}">
      <dsp:nvSpPr>
        <dsp:cNvPr id="0" name=""/>
        <dsp:cNvSpPr/>
      </dsp:nvSpPr>
      <dsp:spPr>
        <a:xfrm>
          <a:off x="5251245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sp:txBody>
      <dsp:txXfrm>
        <a:off x="5466322" y="3523808"/>
        <a:ext cx="1038481" cy="1038481"/>
      </dsp:txXfrm>
    </dsp:sp>
    <dsp:sp modelId="{6CD5EA4B-2D28-464F-80A6-13DDCDA70B06}">
      <dsp:nvSpPr>
        <dsp:cNvPr id="0" name=""/>
        <dsp:cNvSpPr/>
      </dsp:nvSpPr>
      <dsp:spPr>
        <a:xfrm rot="9000000">
          <a:off x="4844871" y="4341060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4954181" y="4410904"/>
        <a:ext cx="273369" cy="297398"/>
      </dsp:txXfrm>
    </dsp:sp>
    <dsp:sp modelId="{C1AA0A5E-440D-4A4E-9B50-7363CD3553C9}">
      <dsp:nvSpPr>
        <dsp:cNvPr id="0" name=""/>
        <dsp:cNvSpPr/>
      </dsp:nvSpPr>
      <dsp:spPr>
        <a:xfrm>
          <a:off x="3341244" y="4411470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sp:txBody>
      <dsp:txXfrm>
        <a:off x="3556321" y="4626547"/>
        <a:ext cx="1038481" cy="1038481"/>
      </dsp:txXfrm>
    </dsp:sp>
    <dsp:sp modelId="{88B90DB7-E906-43A8-80C6-B313FEDD4679}">
      <dsp:nvSpPr>
        <dsp:cNvPr id="0" name=""/>
        <dsp:cNvSpPr/>
      </dsp:nvSpPr>
      <dsp:spPr>
        <a:xfrm rot="12600000">
          <a:off x="2934870" y="4352112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044180" y="4480535"/>
        <a:ext cx="273369" cy="297398"/>
      </dsp:txXfrm>
    </dsp:sp>
    <dsp:sp modelId="{44D25AA6-F96D-43AC-804A-E47DB6D648BC}">
      <dsp:nvSpPr>
        <dsp:cNvPr id="0" name=""/>
        <dsp:cNvSpPr/>
      </dsp:nvSpPr>
      <dsp:spPr>
        <a:xfrm>
          <a:off x="1431243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sz="1400" b="0" kern="120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1646320" y="3523808"/>
        <a:ext cx="1038481" cy="1038481"/>
      </dsp:txXfrm>
    </dsp:sp>
    <dsp:sp modelId="{F5556CEF-6D22-45E6-8520-1BFA7DA72600}">
      <dsp:nvSpPr>
        <dsp:cNvPr id="0" name=""/>
        <dsp:cNvSpPr/>
      </dsp:nvSpPr>
      <dsp:spPr>
        <a:xfrm rot="16200000">
          <a:off x="1970297" y="2703529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2028876" y="2861241"/>
        <a:ext cx="273369" cy="297398"/>
      </dsp:txXfrm>
    </dsp:sp>
    <dsp:sp modelId="{980C4DF4-42C6-4270-B4B4-44DFF1137433}">
      <dsp:nvSpPr>
        <dsp:cNvPr id="0" name=""/>
        <dsp:cNvSpPr/>
      </dsp:nvSpPr>
      <dsp:spPr>
        <a:xfrm>
          <a:off x="1431243" y="1103252"/>
          <a:ext cx="1468635" cy="1468635"/>
        </a:xfrm>
        <a:prstGeom prst="ellipse">
          <a:avLst/>
        </a:prstGeom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 Processa-mento</a:t>
          </a:r>
        </a:p>
      </dsp:txBody>
      <dsp:txXfrm>
        <a:off x="1646320" y="1318329"/>
        <a:ext cx="1038481" cy="1038481"/>
      </dsp:txXfrm>
    </dsp:sp>
    <dsp:sp modelId="{5CCFB270-CC2D-47A8-AADE-3B1A57F5F7D2}">
      <dsp:nvSpPr>
        <dsp:cNvPr id="0" name=""/>
        <dsp:cNvSpPr/>
      </dsp:nvSpPr>
      <dsp:spPr>
        <a:xfrm rot="19800000">
          <a:off x="2915726" y="104389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2923574" y="1172317"/>
        <a:ext cx="273369" cy="2973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CCADF-8BBD-47E1-82CD-9C548EE1680B}">
      <dsp:nvSpPr>
        <dsp:cNvPr id="0" name=""/>
        <dsp:cNvSpPr/>
      </dsp:nvSpPr>
      <dsp:spPr>
        <a:xfrm>
          <a:off x="3341244" y="51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Criação de Modelos de Machine Learning</a:t>
          </a:r>
        </a:p>
      </dsp:txBody>
      <dsp:txXfrm>
        <a:off x="3556321" y="215589"/>
        <a:ext cx="1038481" cy="1038481"/>
      </dsp:txXfrm>
    </dsp:sp>
    <dsp:sp modelId="{41856D6B-582A-4298-853F-C6B0822230EB}">
      <dsp:nvSpPr>
        <dsp:cNvPr id="0" name=""/>
        <dsp:cNvSpPr/>
      </dsp:nvSpPr>
      <dsp:spPr>
        <a:xfrm rot="1800000">
          <a:off x="4825727" y="1032841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33575" y="1102685"/>
        <a:ext cx="273369" cy="297398"/>
      </dsp:txXfrm>
    </dsp:sp>
    <dsp:sp modelId="{10A581FE-5663-44C4-9AF1-8A412D6483EB}">
      <dsp:nvSpPr>
        <dsp:cNvPr id="0" name=""/>
        <dsp:cNvSpPr/>
      </dsp:nvSpPr>
      <dsp:spPr>
        <a:xfrm>
          <a:off x="5251245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sp:txBody>
      <dsp:txXfrm>
        <a:off x="5466322" y="1318329"/>
        <a:ext cx="1038481" cy="1038481"/>
      </dsp:txXfrm>
    </dsp:sp>
    <dsp:sp modelId="{6CD5EA4B-2D28-464F-80A6-13DDCDA70B06}">
      <dsp:nvSpPr>
        <dsp:cNvPr id="0" name=""/>
        <dsp:cNvSpPr/>
      </dsp:nvSpPr>
      <dsp:spPr>
        <a:xfrm rot="5400000">
          <a:off x="5790299" y="268142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848878" y="2721978"/>
        <a:ext cx="273369" cy="297398"/>
      </dsp:txXfrm>
    </dsp:sp>
    <dsp:sp modelId="{C1AA0A5E-440D-4A4E-9B50-7363CD3553C9}">
      <dsp:nvSpPr>
        <dsp:cNvPr id="0" name=""/>
        <dsp:cNvSpPr/>
      </dsp:nvSpPr>
      <dsp:spPr>
        <a:xfrm>
          <a:off x="5251245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sp:txBody>
      <dsp:txXfrm>
        <a:off x="5466322" y="3523808"/>
        <a:ext cx="1038481" cy="1038481"/>
      </dsp:txXfrm>
    </dsp:sp>
    <dsp:sp modelId="{88B90DB7-E906-43A8-80C6-B313FEDD4679}">
      <dsp:nvSpPr>
        <dsp:cNvPr id="0" name=""/>
        <dsp:cNvSpPr/>
      </dsp:nvSpPr>
      <dsp:spPr>
        <a:xfrm rot="9000000">
          <a:off x="4844871" y="4341060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4954181" y="4410904"/>
        <a:ext cx="273369" cy="297398"/>
      </dsp:txXfrm>
    </dsp:sp>
    <dsp:sp modelId="{44D25AA6-F96D-43AC-804A-E47DB6D648BC}">
      <dsp:nvSpPr>
        <dsp:cNvPr id="0" name=""/>
        <dsp:cNvSpPr/>
      </dsp:nvSpPr>
      <dsp:spPr>
        <a:xfrm>
          <a:off x="3341244" y="4411470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sz="1400" b="0" kern="120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3556321" y="4626547"/>
        <a:ext cx="1038481" cy="1038481"/>
      </dsp:txXfrm>
    </dsp:sp>
    <dsp:sp modelId="{F5556CEF-6D22-45E6-8520-1BFA7DA72600}">
      <dsp:nvSpPr>
        <dsp:cNvPr id="0" name=""/>
        <dsp:cNvSpPr/>
      </dsp:nvSpPr>
      <dsp:spPr>
        <a:xfrm rot="12600000">
          <a:off x="2934870" y="4352112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 rot="10800000">
        <a:off x="3044180" y="4480535"/>
        <a:ext cx="273369" cy="297398"/>
      </dsp:txXfrm>
    </dsp:sp>
    <dsp:sp modelId="{980C4DF4-42C6-4270-B4B4-44DFF1137433}">
      <dsp:nvSpPr>
        <dsp:cNvPr id="0" name=""/>
        <dsp:cNvSpPr/>
      </dsp:nvSpPr>
      <dsp:spPr>
        <a:xfrm>
          <a:off x="1431243" y="3308731"/>
          <a:ext cx="1468635" cy="1468635"/>
        </a:xfrm>
        <a:prstGeom prst="ellipse">
          <a:avLst/>
        </a:prstGeom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 Processa-mento</a:t>
          </a:r>
        </a:p>
      </dsp:txBody>
      <dsp:txXfrm>
        <a:off x="1646320" y="3523808"/>
        <a:ext cx="1038481" cy="1038481"/>
      </dsp:txXfrm>
    </dsp:sp>
    <dsp:sp modelId="{5CCFB270-CC2D-47A8-AADE-3B1A57F5F7D2}">
      <dsp:nvSpPr>
        <dsp:cNvPr id="0" name=""/>
        <dsp:cNvSpPr/>
      </dsp:nvSpPr>
      <dsp:spPr>
        <a:xfrm rot="16200000">
          <a:off x="1970297" y="2703529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2028876" y="2861241"/>
        <a:ext cx="273369" cy="297398"/>
      </dsp:txXfrm>
    </dsp:sp>
    <dsp:sp modelId="{26D28549-DA44-471A-B4BA-FB17562623FE}">
      <dsp:nvSpPr>
        <dsp:cNvPr id="0" name=""/>
        <dsp:cNvSpPr/>
      </dsp:nvSpPr>
      <dsp:spPr>
        <a:xfrm>
          <a:off x="1431243" y="1103252"/>
          <a:ext cx="1468635" cy="1468635"/>
        </a:xfrm>
        <a:prstGeom prst="ellipse">
          <a:avLst/>
        </a:prstGeom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Análise e Exploração dos Dados</a:t>
          </a:r>
        </a:p>
      </dsp:txBody>
      <dsp:txXfrm>
        <a:off x="1646320" y="1318329"/>
        <a:ext cx="1038481" cy="1038481"/>
      </dsp:txXfrm>
    </dsp:sp>
    <dsp:sp modelId="{E911CD4D-B2FF-47E5-970C-E556D3DD5F61}">
      <dsp:nvSpPr>
        <dsp:cNvPr id="0" name=""/>
        <dsp:cNvSpPr/>
      </dsp:nvSpPr>
      <dsp:spPr>
        <a:xfrm rot="19800000">
          <a:off x="2915726" y="104389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2923574" y="1172317"/>
        <a:ext cx="273369" cy="2973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581FE-5663-44C4-9AF1-8A412D6483EB}">
      <dsp:nvSpPr>
        <dsp:cNvPr id="0" name=""/>
        <dsp:cNvSpPr/>
      </dsp:nvSpPr>
      <dsp:spPr>
        <a:xfrm>
          <a:off x="3341244" y="51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i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Interpretação dos Resultados</a:t>
          </a:r>
        </a:p>
      </dsp:txBody>
      <dsp:txXfrm>
        <a:off x="3556321" y="215589"/>
        <a:ext cx="1038481" cy="1038481"/>
      </dsp:txXfrm>
    </dsp:sp>
    <dsp:sp modelId="{6CD5EA4B-2D28-464F-80A6-13DDCDA70B06}">
      <dsp:nvSpPr>
        <dsp:cNvPr id="0" name=""/>
        <dsp:cNvSpPr/>
      </dsp:nvSpPr>
      <dsp:spPr>
        <a:xfrm rot="1800000">
          <a:off x="4825727" y="1032841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33575" y="1102685"/>
        <a:ext cx="273369" cy="297398"/>
      </dsp:txXfrm>
    </dsp:sp>
    <dsp:sp modelId="{C1AA0A5E-440D-4A4E-9B50-7363CD3553C9}">
      <dsp:nvSpPr>
        <dsp:cNvPr id="0" name=""/>
        <dsp:cNvSpPr/>
      </dsp:nvSpPr>
      <dsp:spPr>
        <a:xfrm>
          <a:off x="5251245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sp:txBody>
      <dsp:txXfrm>
        <a:off x="5466322" y="1318329"/>
        <a:ext cx="1038481" cy="1038481"/>
      </dsp:txXfrm>
    </dsp:sp>
    <dsp:sp modelId="{88B90DB7-E906-43A8-80C6-B313FEDD4679}">
      <dsp:nvSpPr>
        <dsp:cNvPr id="0" name=""/>
        <dsp:cNvSpPr/>
      </dsp:nvSpPr>
      <dsp:spPr>
        <a:xfrm rot="5400000">
          <a:off x="5790299" y="268142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848878" y="2721978"/>
        <a:ext cx="273369" cy="297398"/>
      </dsp:txXfrm>
    </dsp:sp>
    <dsp:sp modelId="{44D25AA6-F96D-43AC-804A-E47DB6D648BC}">
      <dsp:nvSpPr>
        <dsp:cNvPr id="0" name=""/>
        <dsp:cNvSpPr/>
      </dsp:nvSpPr>
      <dsp:spPr>
        <a:xfrm>
          <a:off x="5251245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sz="1400" b="0" kern="120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5466322" y="3523808"/>
        <a:ext cx="1038481" cy="1038481"/>
      </dsp:txXfrm>
    </dsp:sp>
    <dsp:sp modelId="{F5556CEF-6D22-45E6-8520-1BFA7DA72600}">
      <dsp:nvSpPr>
        <dsp:cNvPr id="0" name=""/>
        <dsp:cNvSpPr/>
      </dsp:nvSpPr>
      <dsp:spPr>
        <a:xfrm rot="9000000">
          <a:off x="4844871" y="4341060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 rot="10800000">
        <a:off x="4954181" y="4410904"/>
        <a:ext cx="273369" cy="297398"/>
      </dsp:txXfrm>
    </dsp:sp>
    <dsp:sp modelId="{980C4DF4-42C6-4270-B4B4-44DFF1137433}">
      <dsp:nvSpPr>
        <dsp:cNvPr id="0" name=""/>
        <dsp:cNvSpPr/>
      </dsp:nvSpPr>
      <dsp:spPr>
        <a:xfrm>
          <a:off x="3341244" y="4411470"/>
          <a:ext cx="1468635" cy="1468635"/>
        </a:xfrm>
        <a:prstGeom prst="ellipse">
          <a:avLst/>
        </a:prstGeom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 Processa-mento</a:t>
          </a:r>
        </a:p>
      </dsp:txBody>
      <dsp:txXfrm>
        <a:off x="3556321" y="4626547"/>
        <a:ext cx="1038481" cy="1038481"/>
      </dsp:txXfrm>
    </dsp:sp>
    <dsp:sp modelId="{5CCFB270-CC2D-47A8-AADE-3B1A57F5F7D2}">
      <dsp:nvSpPr>
        <dsp:cNvPr id="0" name=""/>
        <dsp:cNvSpPr/>
      </dsp:nvSpPr>
      <dsp:spPr>
        <a:xfrm rot="12600000">
          <a:off x="2934870" y="4352112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 rot="10800000">
        <a:off x="3044180" y="4480535"/>
        <a:ext cx="273369" cy="297398"/>
      </dsp:txXfrm>
    </dsp:sp>
    <dsp:sp modelId="{26D28549-DA44-471A-B4BA-FB17562623FE}">
      <dsp:nvSpPr>
        <dsp:cNvPr id="0" name=""/>
        <dsp:cNvSpPr/>
      </dsp:nvSpPr>
      <dsp:spPr>
        <a:xfrm>
          <a:off x="1431243" y="3308731"/>
          <a:ext cx="1468635" cy="1468635"/>
        </a:xfrm>
        <a:prstGeom prst="ellipse">
          <a:avLst/>
        </a:prstGeom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Análise e Exploração dos Dados</a:t>
          </a:r>
        </a:p>
      </dsp:txBody>
      <dsp:txXfrm>
        <a:off x="1646320" y="3523808"/>
        <a:ext cx="1038481" cy="1038481"/>
      </dsp:txXfrm>
    </dsp:sp>
    <dsp:sp modelId="{E911CD4D-B2FF-47E5-970C-E556D3DD5F61}">
      <dsp:nvSpPr>
        <dsp:cNvPr id="0" name=""/>
        <dsp:cNvSpPr/>
      </dsp:nvSpPr>
      <dsp:spPr>
        <a:xfrm rot="16200000">
          <a:off x="1970297" y="2703529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2028876" y="2861241"/>
        <a:ext cx="273369" cy="297398"/>
      </dsp:txXfrm>
    </dsp:sp>
    <dsp:sp modelId="{DC2BC461-D74C-4CBE-8EF6-8164AA0884DF}">
      <dsp:nvSpPr>
        <dsp:cNvPr id="0" name=""/>
        <dsp:cNvSpPr/>
      </dsp:nvSpPr>
      <dsp:spPr>
        <a:xfrm>
          <a:off x="1431243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Criação de Modelos de Machine Learning</a:t>
          </a:r>
        </a:p>
      </dsp:txBody>
      <dsp:txXfrm>
        <a:off x="1646320" y="1318329"/>
        <a:ext cx="1038481" cy="1038481"/>
      </dsp:txXfrm>
    </dsp:sp>
    <dsp:sp modelId="{F9ADCE9F-A316-460E-9106-09820E4E5AC1}">
      <dsp:nvSpPr>
        <dsp:cNvPr id="0" name=""/>
        <dsp:cNvSpPr/>
      </dsp:nvSpPr>
      <dsp:spPr>
        <a:xfrm rot="19800000">
          <a:off x="2915726" y="104389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2923574" y="1172317"/>
        <a:ext cx="273369" cy="2973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A0A5E-440D-4A4E-9B50-7363CD3553C9}">
      <dsp:nvSpPr>
        <dsp:cNvPr id="0" name=""/>
        <dsp:cNvSpPr/>
      </dsp:nvSpPr>
      <dsp:spPr>
        <a:xfrm>
          <a:off x="3341244" y="51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i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Apresentação dos Resultados</a:t>
          </a:r>
        </a:p>
      </dsp:txBody>
      <dsp:txXfrm>
        <a:off x="3556321" y="215589"/>
        <a:ext cx="1038481" cy="1038481"/>
      </dsp:txXfrm>
    </dsp:sp>
    <dsp:sp modelId="{88B90DB7-E906-43A8-80C6-B313FEDD4679}">
      <dsp:nvSpPr>
        <dsp:cNvPr id="0" name=""/>
        <dsp:cNvSpPr/>
      </dsp:nvSpPr>
      <dsp:spPr>
        <a:xfrm rot="1800000">
          <a:off x="4825727" y="1032841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33575" y="1102685"/>
        <a:ext cx="273369" cy="297398"/>
      </dsp:txXfrm>
    </dsp:sp>
    <dsp:sp modelId="{44D25AA6-F96D-43AC-804A-E47DB6D648BC}">
      <dsp:nvSpPr>
        <dsp:cNvPr id="0" name=""/>
        <dsp:cNvSpPr/>
      </dsp:nvSpPr>
      <dsp:spPr>
        <a:xfrm>
          <a:off x="5251245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sz="1400" b="0" kern="120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5466322" y="1318329"/>
        <a:ext cx="1038481" cy="1038481"/>
      </dsp:txXfrm>
    </dsp:sp>
    <dsp:sp modelId="{F5556CEF-6D22-45E6-8520-1BFA7DA72600}">
      <dsp:nvSpPr>
        <dsp:cNvPr id="0" name=""/>
        <dsp:cNvSpPr/>
      </dsp:nvSpPr>
      <dsp:spPr>
        <a:xfrm rot="5400000">
          <a:off x="5790299" y="268142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5848878" y="2721978"/>
        <a:ext cx="273369" cy="297398"/>
      </dsp:txXfrm>
    </dsp:sp>
    <dsp:sp modelId="{980C4DF4-42C6-4270-B4B4-44DFF1137433}">
      <dsp:nvSpPr>
        <dsp:cNvPr id="0" name=""/>
        <dsp:cNvSpPr/>
      </dsp:nvSpPr>
      <dsp:spPr>
        <a:xfrm>
          <a:off x="5251245" y="3308731"/>
          <a:ext cx="1468635" cy="1468635"/>
        </a:xfrm>
        <a:prstGeom prst="ellipse">
          <a:avLst/>
        </a:prstGeom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 Processa-mento</a:t>
          </a:r>
        </a:p>
      </dsp:txBody>
      <dsp:txXfrm>
        <a:off x="5466322" y="3523808"/>
        <a:ext cx="1038481" cy="1038481"/>
      </dsp:txXfrm>
    </dsp:sp>
    <dsp:sp modelId="{5CCFB270-CC2D-47A8-AADE-3B1A57F5F7D2}">
      <dsp:nvSpPr>
        <dsp:cNvPr id="0" name=""/>
        <dsp:cNvSpPr/>
      </dsp:nvSpPr>
      <dsp:spPr>
        <a:xfrm rot="9000000">
          <a:off x="4844871" y="4341060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 rot="10800000">
        <a:off x="4954181" y="4410904"/>
        <a:ext cx="273369" cy="297398"/>
      </dsp:txXfrm>
    </dsp:sp>
    <dsp:sp modelId="{26D28549-DA44-471A-B4BA-FB17562623FE}">
      <dsp:nvSpPr>
        <dsp:cNvPr id="0" name=""/>
        <dsp:cNvSpPr/>
      </dsp:nvSpPr>
      <dsp:spPr>
        <a:xfrm>
          <a:off x="3341244" y="4411470"/>
          <a:ext cx="1468635" cy="1468635"/>
        </a:xfrm>
        <a:prstGeom prst="ellipse">
          <a:avLst/>
        </a:prstGeom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Análise e Exploração dos Dados</a:t>
          </a:r>
        </a:p>
      </dsp:txBody>
      <dsp:txXfrm>
        <a:off x="3556321" y="4626547"/>
        <a:ext cx="1038481" cy="1038481"/>
      </dsp:txXfrm>
    </dsp:sp>
    <dsp:sp modelId="{E911CD4D-B2FF-47E5-970C-E556D3DD5F61}">
      <dsp:nvSpPr>
        <dsp:cNvPr id="0" name=""/>
        <dsp:cNvSpPr/>
      </dsp:nvSpPr>
      <dsp:spPr>
        <a:xfrm rot="12600000">
          <a:off x="2934870" y="4352112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 rot="10800000">
        <a:off x="3044180" y="4480535"/>
        <a:ext cx="273369" cy="297398"/>
      </dsp:txXfrm>
    </dsp:sp>
    <dsp:sp modelId="{DC2BC461-D74C-4CBE-8EF6-8164AA0884DF}">
      <dsp:nvSpPr>
        <dsp:cNvPr id="0" name=""/>
        <dsp:cNvSpPr/>
      </dsp:nvSpPr>
      <dsp:spPr>
        <a:xfrm>
          <a:off x="1431243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Criação de Modelos de Machine Learning</a:t>
          </a:r>
        </a:p>
      </dsp:txBody>
      <dsp:txXfrm>
        <a:off x="1646320" y="3523808"/>
        <a:ext cx="1038481" cy="1038481"/>
      </dsp:txXfrm>
    </dsp:sp>
    <dsp:sp modelId="{F9ADCE9F-A316-460E-9106-09820E4E5AC1}">
      <dsp:nvSpPr>
        <dsp:cNvPr id="0" name=""/>
        <dsp:cNvSpPr/>
      </dsp:nvSpPr>
      <dsp:spPr>
        <a:xfrm rot="16200000">
          <a:off x="1970297" y="2703529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2028876" y="2861241"/>
        <a:ext cx="273369" cy="297398"/>
      </dsp:txXfrm>
    </dsp:sp>
    <dsp:sp modelId="{FECF17EE-5D72-4942-BA8D-53599578B326}">
      <dsp:nvSpPr>
        <dsp:cNvPr id="0" name=""/>
        <dsp:cNvSpPr/>
      </dsp:nvSpPr>
      <dsp:spPr>
        <a:xfrm>
          <a:off x="1431243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Interpretação dos Resultados</a:t>
          </a:r>
        </a:p>
      </dsp:txBody>
      <dsp:txXfrm>
        <a:off x="1646320" y="1318329"/>
        <a:ext cx="1038481" cy="1038481"/>
      </dsp:txXfrm>
    </dsp:sp>
    <dsp:sp modelId="{0236DB00-7844-4C73-A3B5-AC89BDD6667A}">
      <dsp:nvSpPr>
        <dsp:cNvPr id="0" name=""/>
        <dsp:cNvSpPr/>
      </dsp:nvSpPr>
      <dsp:spPr>
        <a:xfrm rot="19800000">
          <a:off x="2915726" y="104389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2923574" y="1172317"/>
        <a:ext cx="273369" cy="297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77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12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10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3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23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09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92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36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3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71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15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5A973-9FCC-4853-9BB3-DB1A14CF715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77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lookaside.fbsbx.com/lookaside/crawler/media/?me...">
            <a:extLst>
              <a:ext uri="{FF2B5EF4-FFF2-40B4-BE49-F238E27FC236}">
                <a16:creationId xmlns:a16="http://schemas.microsoft.com/office/drawing/2014/main" id="{A6FCE6C6-E7A7-46C1-8C71-ECE74CC2D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40" y="369701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FC845B-4AB8-4929-9111-BE24198CAB52}"/>
              </a:ext>
            </a:extLst>
          </p:cNvPr>
          <p:cNvSpPr txBox="1"/>
          <p:nvPr/>
        </p:nvSpPr>
        <p:spPr>
          <a:xfrm>
            <a:off x="5670816" y="154341"/>
            <a:ext cx="4158343" cy="87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Pós-graduação </a:t>
            </a:r>
            <a:r>
              <a:rPr lang="pt-BR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Lato Sensu</a:t>
            </a: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em Ciência de Dados e Big Data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BAAEBD-E072-40AE-A99F-4CA22236311F}"/>
              </a:ext>
            </a:extLst>
          </p:cNvPr>
          <p:cNvSpPr txBox="1"/>
          <p:nvPr/>
        </p:nvSpPr>
        <p:spPr>
          <a:xfrm>
            <a:off x="5189789" y="2651385"/>
            <a:ext cx="5573486" cy="1709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 DA POPULAÇÃO UTILIZANDO ALGORITMOS DE MACHINE LEARNING A PARTIR DE </a:t>
            </a:r>
            <a:r>
              <a:rPr lang="pt-BR" b="1" dirty="0">
                <a:latin typeface="Arial" panose="020B0604020202020204" pitchFamily="34" charset="0"/>
              </a:rPr>
              <a:t>INFORMAÇÕES SOCIOECONÔMICAS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7FDA20-360D-46C4-BA88-77F07EC8E078}"/>
              </a:ext>
            </a:extLst>
          </p:cNvPr>
          <p:cNvSpPr txBox="1"/>
          <p:nvPr/>
        </p:nvSpPr>
        <p:spPr>
          <a:xfrm>
            <a:off x="298659" y="4696455"/>
            <a:ext cx="3602314" cy="83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pt-BR" sz="20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Aluno: </a:t>
            </a:r>
          </a:p>
          <a:p>
            <a:pPr>
              <a:spcAft>
                <a:spcPts val="1000"/>
              </a:spcAft>
            </a:pPr>
            <a:r>
              <a:rPr lang="pt-BR" sz="20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Alessandra de Assis Barbosa</a:t>
            </a:r>
            <a:endParaRPr lang="pt-BR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5A33C-4FCA-479D-B0EA-A3D5550079B6}"/>
              </a:ext>
            </a:extLst>
          </p:cNvPr>
          <p:cNvSpPr txBox="1"/>
          <p:nvPr/>
        </p:nvSpPr>
        <p:spPr>
          <a:xfrm>
            <a:off x="4827494" y="5893991"/>
            <a:ext cx="609600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Belo Horizonte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2022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62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3DD9-9FDE-4531-9B93-5E422A10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079" y="280468"/>
            <a:ext cx="9688296" cy="369179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x-none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Criação de features</a:t>
            </a:r>
            <a:endParaRPr lang="it-IT" sz="1800" b="1" kern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1800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43.png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ECED7F5-1D5D-4DBB-9F35-22679C2BAE79}"/>
              </a:ext>
            </a:extLst>
          </p:cNvPr>
          <p:cNvPicPr/>
          <p:nvPr/>
        </p:nvPicPr>
        <p:blipFill>
          <a:blip r:embed="rId3"/>
          <a:srcRect l="22283" t="39104" r="28999" b="46856"/>
          <a:stretch>
            <a:fillRect/>
          </a:stretch>
        </p:blipFill>
        <p:spPr>
          <a:xfrm>
            <a:off x="994354" y="644425"/>
            <a:ext cx="4635500" cy="751205"/>
          </a:xfrm>
          <a:prstGeom prst="rect">
            <a:avLst/>
          </a:prstGeom>
          <a:ln w="9525">
            <a:solidFill>
              <a:srgbClr val="FFFFFF"/>
            </a:solidFill>
            <a:prstDash val="solid"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81367E-FD5F-4237-87DA-1BEDFC3FF4F2}"/>
              </a:ext>
            </a:extLst>
          </p:cNvPr>
          <p:cNvSpPr txBox="1">
            <a:spLocks/>
          </p:cNvSpPr>
          <p:nvPr/>
        </p:nvSpPr>
        <p:spPr>
          <a:xfrm>
            <a:off x="855079" y="1451752"/>
            <a:ext cx="9688296" cy="369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x-none" sz="1800" b="1" kern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Informação do Database</a:t>
            </a:r>
            <a:endParaRPr lang="pt-BR" sz="1800" b="1" kern="1600" dirty="0"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EA423A-F88D-466C-A625-5040E8B47B65}"/>
              </a:ext>
            </a:extLst>
          </p:cNvPr>
          <p:cNvSpPr txBox="1">
            <a:spLocks/>
          </p:cNvSpPr>
          <p:nvPr/>
        </p:nvSpPr>
        <p:spPr>
          <a:xfrm>
            <a:off x="855079" y="2868288"/>
            <a:ext cx="9688296" cy="303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x-none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sz="1800" b="1" kern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</p:txBody>
      </p:sp>
      <p:pic>
        <p:nvPicPr>
          <p:cNvPr id="12" name="image73.png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0463F02-B97C-40AA-B884-24CCAA80C6E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051921" y="3368830"/>
            <a:ext cx="5760085" cy="2834640"/>
          </a:xfrm>
          <a:prstGeom prst="rect">
            <a:avLst/>
          </a:prstGeom>
          <a:ln/>
        </p:spPr>
      </p:pic>
      <p:pic>
        <p:nvPicPr>
          <p:cNvPr id="13" name="image65.png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0786A5D6-A52B-4EB3-8BC0-1F988ACED4E2}"/>
              </a:ext>
            </a:extLst>
          </p:cNvPr>
          <p:cNvPicPr/>
          <p:nvPr/>
        </p:nvPicPr>
        <p:blipFill rotWithShape="1">
          <a:blip r:embed="rId5"/>
          <a:srcRect l="14000" t="24737" r="46092" b="54957"/>
          <a:stretch/>
        </p:blipFill>
        <p:spPr>
          <a:xfrm>
            <a:off x="459977" y="1740831"/>
            <a:ext cx="3658235" cy="1046930"/>
          </a:xfrm>
          <a:prstGeom prst="rect">
            <a:avLst/>
          </a:prstGeom>
          <a:ln/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23FAEC8-21B1-4CC7-960E-605CE5C493F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940726" y="999696"/>
            <a:ext cx="494466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63C3D158-D5A0-4364-83B2-121D5369E7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386580"/>
              </p:ext>
            </p:extLst>
          </p:nvPr>
        </p:nvGraphicFramePr>
        <p:xfrm>
          <a:off x="1231746" y="3368830"/>
          <a:ext cx="3044246" cy="2925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6" imgW="5473544" imgH="5397454" progId="Excel.Sheet.12">
                  <p:embed/>
                </p:oleObj>
              </mc:Choice>
              <mc:Fallback>
                <p:oleObj name="Worksheet" r:id="rId6" imgW="5473544" imgH="5397454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746" y="3368830"/>
                        <a:ext cx="3044246" cy="29255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192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764" y="328474"/>
            <a:ext cx="3275805" cy="4438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x-none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Dados </a:t>
            </a:r>
            <a:r>
              <a:rPr lang="it-IT" sz="1800" b="1" kern="1600" dirty="0" err="1">
                <a:latin typeface="Calibri" panose="020F0502020204030204" pitchFamily="34" charset="0"/>
                <a:cs typeface="Calibri" panose="020F0502020204030204" pitchFamily="34" charset="0"/>
              </a:rPr>
              <a:t>omissos</a:t>
            </a:r>
            <a:r>
              <a:rPr lang="it-IT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it-IT" sz="1800" b="1" kern="1600" dirty="0" err="1">
                <a:latin typeface="Calibri" panose="020F0502020204030204" pitchFamily="34" charset="0"/>
                <a:cs typeface="Calibri" panose="020F0502020204030204" pitchFamily="34" charset="0"/>
              </a:rPr>
              <a:t>ruidosos</a:t>
            </a:r>
            <a:r>
              <a:rPr lang="it-IT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t-BR" sz="1800" b="1" kern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68.png" descr="Chart, treemap chart&#10;&#10;Description automatically generated">
            <a:extLst>
              <a:ext uri="{FF2B5EF4-FFF2-40B4-BE49-F238E27FC236}">
                <a16:creationId xmlns:a16="http://schemas.microsoft.com/office/drawing/2014/main" id="{40729D9D-71AC-4E39-BB71-A5B3B2F268B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98987" y="896645"/>
            <a:ext cx="6517044" cy="4118811"/>
          </a:xfrm>
          <a:prstGeom prst="rect">
            <a:avLst/>
          </a:prstGeom>
          <a:ln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BB0A62D-6A90-48DB-8E3F-1F4294496379}"/>
              </a:ext>
            </a:extLst>
          </p:cNvPr>
          <p:cNvSpPr txBox="1">
            <a:spLocks/>
          </p:cNvSpPr>
          <p:nvPr/>
        </p:nvSpPr>
        <p:spPr>
          <a:xfrm>
            <a:off x="3383926" y="5224188"/>
            <a:ext cx="4730264" cy="9678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it-IT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Nova </a:t>
            </a:r>
            <a:r>
              <a:rPr lang="it-IT" sz="1800" b="1" kern="1600" dirty="0" err="1">
                <a:latin typeface="Calibri" panose="020F0502020204030204" pitchFamily="34" charset="0"/>
                <a:cs typeface="Calibri" panose="020F0502020204030204" pitchFamily="34" charset="0"/>
              </a:rPr>
              <a:t>coleta</a:t>
            </a:r>
            <a:r>
              <a:rPr lang="it-IT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it-IT" sz="1800" b="1" kern="1600" dirty="0" err="1">
                <a:latin typeface="Calibri" panose="020F0502020204030204" pitchFamily="34" charset="0"/>
                <a:cs typeface="Calibri" panose="020F0502020204030204" pitchFamily="34" charset="0"/>
              </a:rPr>
              <a:t>dados</a:t>
            </a:r>
            <a:endParaRPr lang="it-IT" sz="1800" b="1" kern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it-IT" sz="1800" b="1" kern="1600" dirty="0" err="1">
                <a:latin typeface="Calibri" panose="020F0502020204030204" pitchFamily="34" charset="0"/>
                <a:cs typeface="Calibri" panose="020F0502020204030204" pitchFamily="34" charset="0"/>
              </a:rPr>
              <a:t>Estimaç</a:t>
            </a:r>
            <a:r>
              <a:rPr lang="pt-BR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ão dos valores utilizando </a:t>
            </a:r>
            <a:r>
              <a:rPr lang="it-IT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algoritmo KNN Input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it-IT" sz="1800" b="1" kern="1600" dirty="0" err="1">
                <a:latin typeface="Calibri" panose="020F0502020204030204" pitchFamily="34" charset="0"/>
                <a:cs typeface="Calibri" panose="020F0502020204030204" pitchFamily="34" charset="0"/>
              </a:rPr>
              <a:t>Eliminaç</a:t>
            </a:r>
            <a:r>
              <a:rPr lang="pt-BR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ã</a:t>
            </a:r>
            <a:r>
              <a:rPr lang="it-IT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o de </a:t>
            </a:r>
            <a:r>
              <a:rPr lang="it-IT" sz="1800" b="1" kern="1600" dirty="0" err="1">
                <a:latin typeface="Calibri" panose="020F0502020204030204" pitchFamily="34" charset="0"/>
                <a:cs typeface="Calibri" panose="020F0502020204030204" pitchFamily="34" charset="0"/>
              </a:rPr>
              <a:t>dados</a:t>
            </a:r>
            <a:r>
              <a:rPr lang="it-IT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b="1" kern="1600" dirty="0" err="1">
                <a:latin typeface="Calibri" panose="020F0502020204030204" pitchFamily="34" charset="0"/>
                <a:cs typeface="Calibri" panose="020F0502020204030204" pitchFamily="34" charset="0"/>
              </a:rPr>
              <a:t>faltantes</a:t>
            </a:r>
            <a:endParaRPr lang="it-IT" sz="1800" b="1" kern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586855"/>
            <a:ext cx="3533313" cy="48285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pPr algn="ctr" defTabSz="800100">
              <a:spcAft>
                <a:spcPct val="35000"/>
              </a:spcAft>
            </a:pPr>
            <a:br>
              <a:rPr lang="pt-BR" sz="54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br>
              <a:rPr lang="pt-BR" sz="54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br>
              <a:rPr lang="pt-BR" sz="54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r>
              <a:rPr lang="pt-BR" sz="4000" b="1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  <a:t>Análise e Exploração dos Dados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B0D4EF-5883-4C0D-A966-C4FCDBC80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891902"/>
              </p:ext>
            </p:extLst>
          </p:nvPr>
        </p:nvGraphicFramePr>
        <p:xfrm>
          <a:off x="4037826" y="782163"/>
          <a:ext cx="8151125" cy="5880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DE9405-2D00-45C9-B679-0E9F39B9C419}"/>
              </a:ext>
            </a:extLst>
          </p:cNvPr>
          <p:cNvSpPr txBox="1"/>
          <p:nvPr/>
        </p:nvSpPr>
        <p:spPr>
          <a:xfrm>
            <a:off x="7153275" y="3157250"/>
            <a:ext cx="2238375" cy="5788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</a:t>
            </a:r>
            <a:endParaRPr lang="pt-BR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981459-103A-4985-AC42-549AABDF8EA0}"/>
              </a:ext>
            </a:extLst>
          </p:cNvPr>
          <p:cNvSpPr txBox="1"/>
          <p:nvPr/>
        </p:nvSpPr>
        <p:spPr>
          <a:xfrm>
            <a:off x="519726" y="325245"/>
            <a:ext cx="3148362" cy="52322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etapas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do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projeto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pt-BR"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6223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64.png" descr="Chart&#10;&#10;Description automatically generated">
            <a:extLst>
              <a:ext uri="{FF2B5EF4-FFF2-40B4-BE49-F238E27FC236}">
                <a16:creationId xmlns:a16="http://schemas.microsoft.com/office/drawing/2014/main" id="{97FC5BAD-803A-4A02-88EE-2DF2F7200DE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24238" y="359553"/>
            <a:ext cx="5760085" cy="2781300"/>
          </a:xfrm>
          <a:prstGeom prst="rect">
            <a:avLst/>
          </a:prstGeom>
          <a:ln/>
        </p:spPr>
      </p:pic>
      <p:pic>
        <p:nvPicPr>
          <p:cNvPr id="9" name="image59.png" descr="Graphical user interface, application, website, map&#10;&#10;Description automatically generated">
            <a:extLst>
              <a:ext uri="{FF2B5EF4-FFF2-40B4-BE49-F238E27FC236}">
                <a16:creationId xmlns:a16="http://schemas.microsoft.com/office/drawing/2014/main" id="{71772F3C-3118-4A49-9F76-38621E88165B}"/>
              </a:ext>
            </a:extLst>
          </p:cNvPr>
          <p:cNvPicPr/>
          <p:nvPr/>
        </p:nvPicPr>
        <p:blipFill>
          <a:blip r:embed="rId3"/>
          <a:srcRect l="19368" t="20188" r="14946" b="14934"/>
          <a:stretch>
            <a:fillRect/>
          </a:stretch>
        </p:blipFill>
        <p:spPr>
          <a:xfrm>
            <a:off x="6322179" y="3141280"/>
            <a:ext cx="5556143" cy="317962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79180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4.png" descr="Chart, box and whisker chart&#10;&#10;Description automatically generated">
            <a:extLst>
              <a:ext uri="{FF2B5EF4-FFF2-40B4-BE49-F238E27FC236}">
                <a16:creationId xmlns:a16="http://schemas.microsoft.com/office/drawing/2014/main" id="{FD183688-2862-471C-978F-2AD66CE7481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51161" y="741189"/>
            <a:ext cx="5807491" cy="2385056"/>
          </a:xfrm>
          <a:prstGeom prst="rect">
            <a:avLst/>
          </a:prstGeom>
          <a:ln/>
        </p:spPr>
      </p:pic>
      <p:pic>
        <p:nvPicPr>
          <p:cNvPr id="8" name="image21.png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2CBEEAF-315F-462E-8B12-6CEB52067DD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58652" y="3185253"/>
            <a:ext cx="5760085" cy="30975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1886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586855"/>
            <a:ext cx="3533313" cy="48285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pPr algn="ctr" defTabSz="800100">
              <a:spcAft>
                <a:spcPct val="35000"/>
              </a:spcAft>
            </a:pPr>
            <a:br>
              <a:rPr lang="pt-BR" sz="54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br>
              <a:rPr lang="pt-BR" sz="54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br>
              <a:rPr lang="pt-BR" sz="54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r>
              <a:rPr lang="pt-BR" sz="40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  <a:t>Criação de Modelos de Machine Learning</a:t>
            </a:r>
            <a:endParaRPr lang="pt-BR" sz="4000" b="1" i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B0D4EF-5883-4C0D-A966-C4FCDBC80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668320"/>
              </p:ext>
            </p:extLst>
          </p:nvPr>
        </p:nvGraphicFramePr>
        <p:xfrm>
          <a:off x="4037826" y="782163"/>
          <a:ext cx="8151125" cy="5880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DE9405-2D00-45C9-B679-0E9F39B9C419}"/>
              </a:ext>
            </a:extLst>
          </p:cNvPr>
          <p:cNvSpPr txBox="1"/>
          <p:nvPr/>
        </p:nvSpPr>
        <p:spPr>
          <a:xfrm>
            <a:off x="7153275" y="3157250"/>
            <a:ext cx="2238375" cy="5788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</a:t>
            </a:r>
            <a:endParaRPr lang="pt-BR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981459-103A-4985-AC42-549AABDF8EA0}"/>
              </a:ext>
            </a:extLst>
          </p:cNvPr>
          <p:cNvSpPr txBox="1"/>
          <p:nvPr/>
        </p:nvSpPr>
        <p:spPr>
          <a:xfrm>
            <a:off x="519726" y="325245"/>
            <a:ext cx="3148362" cy="52322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etapas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do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projeto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pt-BR"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96388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F969C08-9B98-40B8-BCCF-E7CF798F9A6F}"/>
              </a:ext>
            </a:extLst>
          </p:cNvPr>
          <p:cNvSpPr txBox="1"/>
          <p:nvPr/>
        </p:nvSpPr>
        <p:spPr>
          <a:xfrm>
            <a:off x="454979" y="305310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x-none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Pré-processamento dos dados</a:t>
            </a:r>
            <a:endParaRPr lang="it-IT" sz="1800" b="1" kern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Robust Scaler </a:t>
            </a:r>
            <a:endParaRPr lang="it-IT" sz="1800" b="1" kern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Transformação logarítmica da variàavel resposta </a:t>
            </a:r>
            <a:endParaRPr lang="pt-BR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096C84A-439E-4125-A8D5-0156118490F4}"/>
              </a:ext>
            </a:extLst>
          </p:cNvPr>
          <p:cNvSpPr txBox="1"/>
          <p:nvPr/>
        </p:nvSpPr>
        <p:spPr>
          <a:xfrm>
            <a:off x="454979" y="1299861"/>
            <a:ext cx="985199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x-none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Separação da base de dados em treino e teste</a:t>
            </a:r>
            <a:endParaRPr lang="it-IT" sz="1800" b="1" kern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primos 13 anos como treino (relativo a 81% dos dados) e os demais 3 anos como teste </a:t>
            </a:r>
            <a:endParaRPr lang="pt-BR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27BFDB6-FA75-4646-BFB1-68D4E18BDDF4}"/>
              </a:ext>
            </a:extLst>
          </p:cNvPr>
          <p:cNvSpPr txBox="1"/>
          <p:nvPr/>
        </p:nvSpPr>
        <p:spPr>
          <a:xfrm>
            <a:off x="454980" y="2216303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x-none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Seleção das variáveis</a:t>
            </a:r>
            <a:endParaRPr lang="it-IT" sz="1800" b="1" kern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Algoritmo Boruta </a:t>
            </a:r>
            <a:endParaRPr lang="pt-BR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56DB33E-45D5-4159-9F8F-51ACAD57F79C}"/>
              </a:ext>
            </a:extLst>
          </p:cNvPr>
          <p:cNvSpPr txBox="1"/>
          <p:nvPr/>
        </p:nvSpPr>
        <p:spPr>
          <a:xfrm>
            <a:off x="454979" y="3187082"/>
            <a:ext cx="6094520" cy="2540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x-none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Modelos de Machine Learning</a:t>
            </a:r>
            <a:endParaRPr lang="it-IT" sz="1800" b="1" kern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 de Regressão Linear </a:t>
            </a:r>
            <a:r>
              <a:rPr lang="it-IT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800" b="1" kern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</a:t>
            </a:r>
            <a:r>
              <a:rPr lang="it-IT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Base)</a:t>
            </a:r>
            <a:endParaRPr lang="pt-BR" sz="1800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 de Regressão Linear – Lasso</a:t>
            </a:r>
            <a:endParaRPr lang="pt-BR" sz="1800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 de Regressão Linear – Ridge</a:t>
            </a:r>
            <a:endParaRPr lang="pt-BR" sz="1800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1800" b="1" kern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 de Random Forest</a:t>
            </a:r>
            <a:endParaRPr lang="pt-BR" sz="1800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1800" b="1" kern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 XG Boost </a:t>
            </a:r>
            <a:endParaRPr lang="pt-BR" sz="1800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47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77" y="2219416"/>
            <a:ext cx="3533313" cy="22029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pPr algn="ctr" defTabSz="800100">
              <a:spcAft>
                <a:spcPct val="35000"/>
              </a:spcAft>
            </a:pPr>
            <a:r>
              <a:rPr lang="pt-BR" sz="4000" b="1" i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Interpretação dos Resultados</a:t>
            </a:r>
            <a:endParaRPr lang="pt-BR" sz="4000" b="1" i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B0D4EF-5883-4C0D-A966-C4FCDBC80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969879"/>
              </p:ext>
            </p:extLst>
          </p:nvPr>
        </p:nvGraphicFramePr>
        <p:xfrm>
          <a:off x="4037826" y="782163"/>
          <a:ext cx="8151125" cy="5880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DE9405-2D00-45C9-B679-0E9F39B9C419}"/>
              </a:ext>
            </a:extLst>
          </p:cNvPr>
          <p:cNvSpPr txBox="1"/>
          <p:nvPr/>
        </p:nvSpPr>
        <p:spPr>
          <a:xfrm>
            <a:off x="7153275" y="3157250"/>
            <a:ext cx="2238375" cy="5788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</a:t>
            </a:r>
            <a:endParaRPr lang="pt-BR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981459-103A-4985-AC42-549AABDF8EA0}"/>
              </a:ext>
            </a:extLst>
          </p:cNvPr>
          <p:cNvSpPr txBox="1"/>
          <p:nvPr/>
        </p:nvSpPr>
        <p:spPr>
          <a:xfrm>
            <a:off x="519726" y="325245"/>
            <a:ext cx="3148362" cy="52322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etapas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do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projeto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pt-BR"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83977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FE08DE-5403-4AF2-B859-44E74B21651E}"/>
              </a:ext>
            </a:extLst>
          </p:cNvPr>
          <p:cNvSpPr/>
          <p:nvPr/>
        </p:nvSpPr>
        <p:spPr>
          <a:xfrm>
            <a:off x="4244196" y="785004"/>
            <a:ext cx="2988000" cy="12767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58027C4-58BD-49A7-BD30-0119A5275C79}"/>
              </a:ext>
            </a:extLst>
          </p:cNvPr>
          <p:cNvSpPr/>
          <p:nvPr/>
        </p:nvSpPr>
        <p:spPr>
          <a:xfrm>
            <a:off x="8258244" y="784577"/>
            <a:ext cx="2988000" cy="1276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34.png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3A95A68-13EF-4816-8381-45B15D73E97C}"/>
              </a:ext>
            </a:extLst>
          </p:cNvPr>
          <p:cNvPicPr/>
          <p:nvPr/>
        </p:nvPicPr>
        <p:blipFill>
          <a:blip r:embed="rId2"/>
          <a:srcRect l="23906" t="26419" r="47534" b="50025"/>
          <a:stretch>
            <a:fillRect/>
          </a:stretch>
        </p:blipFill>
        <p:spPr>
          <a:xfrm>
            <a:off x="3053920" y="2316397"/>
            <a:ext cx="6436310" cy="3684232"/>
          </a:xfrm>
          <a:prstGeom prst="rect">
            <a:avLst/>
          </a:prstGeom>
          <a:ln/>
        </p:spPr>
      </p:pic>
      <p:pic>
        <p:nvPicPr>
          <p:cNvPr id="10" name="image35.png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2805A9-FA57-4EB4-8CD9-70DFE98FC4CD}"/>
              </a:ext>
            </a:extLst>
          </p:cNvPr>
          <p:cNvPicPr/>
          <p:nvPr/>
        </p:nvPicPr>
        <p:blipFill>
          <a:blip r:embed="rId3"/>
          <a:srcRect l="7648" t="37434" r="36636" b="10018"/>
          <a:stretch>
            <a:fillRect/>
          </a:stretch>
        </p:blipFill>
        <p:spPr>
          <a:xfrm>
            <a:off x="746987" y="897266"/>
            <a:ext cx="1830070" cy="970915"/>
          </a:xfrm>
          <a:prstGeom prst="rect">
            <a:avLst/>
          </a:prstGeom>
          <a:ln/>
        </p:spPr>
      </p:pic>
      <p:pic>
        <p:nvPicPr>
          <p:cNvPr id="11" name="image26.png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3CEDAC-C01D-460D-BE0A-832557A0D8FF}"/>
              </a:ext>
            </a:extLst>
          </p:cNvPr>
          <p:cNvPicPr/>
          <p:nvPr/>
        </p:nvPicPr>
        <p:blipFill>
          <a:blip r:embed="rId4"/>
          <a:srcRect l="9758" t="44160" r="32111" b="17390"/>
          <a:stretch>
            <a:fillRect/>
          </a:stretch>
        </p:blipFill>
        <p:spPr>
          <a:xfrm>
            <a:off x="4642821" y="1016006"/>
            <a:ext cx="2190750" cy="814705"/>
          </a:xfrm>
          <a:prstGeom prst="rect">
            <a:avLst/>
          </a:prstGeom>
          <a:noFill/>
        </p:spPr>
      </p:pic>
      <p:pic>
        <p:nvPicPr>
          <p:cNvPr id="12" name="image22.png" descr="Shape&#10;&#10;Description automatically generated with medium confidence">
            <a:extLst>
              <a:ext uri="{FF2B5EF4-FFF2-40B4-BE49-F238E27FC236}">
                <a16:creationId xmlns:a16="http://schemas.microsoft.com/office/drawing/2014/main" id="{1C650EF4-AE9D-42AA-A47E-10F9E8FBD573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783869" y="1120036"/>
            <a:ext cx="1936750" cy="605790"/>
          </a:xfrm>
          <a:prstGeom prst="rect">
            <a:avLst/>
          </a:prstGeom>
          <a:ln/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878202D-5E6E-49E5-9A34-63FC3827831F}"/>
              </a:ext>
            </a:extLst>
          </p:cNvPr>
          <p:cNvSpPr txBox="1"/>
          <p:nvPr/>
        </p:nvSpPr>
        <p:spPr>
          <a:xfrm>
            <a:off x="3157268" y="84535"/>
            <a:ext cx="5339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i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Apresentação</a:t>
            </a:r>
            <a:r>
              <a:rPr lang="pt-BR" sz="2800" b="1" i="1" u="sng" kern="1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+mn-ea"/>
                <a:cs typeface="+mn-cs"/>
              </a:rPr>
              <a:t> </a:t>
            </a:r>
            <a:r>
              <a:rPr lang="pt-BR" sz="2800" b="1" i="1" u="sng" kern="1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dos Resultados</a:t>
            </a:r>
            <a:endParaRPr lang="pt-BR" sz="2800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FB38EF6-06E0-49F8-9265-9EE92F187908}"/>
              </a:ext>
            </a:extLst>
          </p:cNvPr>
          <p:cNvSpPr/>
          <p:nvPr/>
        </p:nvSpPr>
        <p:spPr>
          <a:xfrm>
            <a:off x="172528" y="744369"/>
            <a:ext cx="2978989" cy="1276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88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77" y="2219416"/>
            <a:ext cx="3533313" cy="22029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pPr lvl="0"/>
            <a:r>
              <a:rPr lang="pt-BR" sz="4000" b="1" i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Apresentação dos Resultados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B0D4EF-5883-4C0D-A966-C4FCDBC80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055622"/>
              </p:ext>
            </p:extLst>
          </p:nvPr>
        </p:nvGraphicFramePr>
        <p:xfrm>
          <a:off x="4037826" y="782163"/>
          <a:ext cx="8151125" cy="5880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DE9405-2D00-45C9-B679-0E9F39B9C419}"/>
              </a:ext>
            </a:extLst>
          </p:cNvPr>
          <p:cNvSpPr txBox="1"/>
          <p:nvPr/>
        </p:nvSpPr>
        <p:spPr>
          <a:xfrm>
            <a:off x="7153275" y="3157250"/>
            <a:ext cx="2238375" cy="5788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</a:t>
            </a:r>
            <a:endParaRPr lang="pt-BR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981459-103A-4985-AC42-549AABDF8EA0}"/>
              </a:ext>
            </a:extLst>
          </p:cNvPr>
          <p:cNvSpPr txBox="1"/>
          <p:nvPr/>
        </p:nvSpPr>
        <p:spPr>
          <a:xfrm>
            <a:off x="519726" y="325245"/>
            <a:ext cx="3148362" cy="52322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etapas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do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projeto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pt-BR"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3629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02118"/>
            <a:ext cx="9895951" cy="103366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 da População </a:t>
            </a:r>
            <a:b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Utilizando Algoritmos de Machine Learning</a:t>
            </a:r>
            <a:br>
              <a:rPr lang="pt-BR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C1532F-C25D-48BA-88E7-43C27D0511D7}"/>
              </a:ext>
            </a:extLst>
          </p:cNvPr>
          <p:cNvSpPr txBox="1"/>
          <p:nvPr/>
        </p:nvSpPr>
        <p:spPr>
          <a:xfrm>
            <a:off x="1452067" y="1697985"/>
            <a:ext cx="96107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Expectativa de vida, também chamada de esperança de vida, é a expressão usada para indicar o número médio de anos que cada indivíduo provavelmente viverá caso sejam mantidas as mesmas condições vivenciadas no momento do nascimento.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" name="image72.png">
            <a:extLst>
              <a:ext uri="{FF2B5EF4-FFF2-40B4-BE49-F238E27FC236}">
                <a16:creationId xmlns:a16="http://schemas.microsoft.com/office/drawing/2014/main" id="{59C79C00-DD39-4688-848D-AA09320115B0}"/>
              </a:ext>
            </a:extLst>
          </p:cNvPr>
          <p:cNvPicPr/>
          <p:nvPr/>
        </p:nvPicPr>
        <p:blipFill>
          <a:blip r:embed="rId2"/>
          <a:srcRect l="20166" t="14117" r="41322" b="27353"/>
          <a:stretch>
            <a:fillRect/>
          </a:stretch>
        </p:blipFill>
        <p:spPr>
          <a:xfrm>
            <a:off x="3959442" y="2721868"/>
            <a:ext cx="4580876" cy="373401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64955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6D344B-6997-491B-8D02-10437E87DD03}"/>
              </a:ext>
            </a:extLst>
          </p:cNvPr>
          <p:cNvSpPr txBox="1"/>
          <p:nvPr/>
        </p:nvSpPr>
        <p:spPr>
          <a:xfrm>
            <a:off x="694677" y="224071"/>
            <a:ext cx="6094520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x-none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 validation – Métrica real</a:t>
            </a:r>
            <a:r>
              <a:rPr lang="it-IT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K-fold igual a 3)</a:t>
            </a:r>
            <a:endParaRPr lang="pt-BR" sz="1800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15A3A6-F645-4552-8902-C2297672A270}"/>
              </a:ext>
            </a:extLst>
          </p:cNvPr>
          <p:cNvSpPr txBox="1"/>
          <p:nvPr/>
        </p:nvSpPr>
        <p:spPr>
          <a:xfrm>
            <a:off x="775330" y="1837366"/>
            <a:ext cx="6746903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2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 b="1" kern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1"/>
            <a:r>
              <a:rPr lang="x-none" dirty="0"/>
              <a:t>Fine Tunning</a:t>
            </a:r>
            <a:r>
              <a:rPr lang="it-IT" dirty="0"/>
              <a:t> - Randon </a:t>
            </a:r>
            <a:r>
              <a:rPr lang="it-IT" dirty="0" err="1"/>
              <a:t>Search</a:t>
            </a:r>
            <a:endParaRPr lang="pt-BR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177CAE-26FE-4C78-BC05-9C5AAAC78E74}"/>
              </a:ext>
            </a:extLst>
          </p:cNvPr>
          <p:cNvSpPr txBox="1"/>
          <p:nvPr/>
        </p:nvSpPr>
        <p:spPr>
          <a:xfrm>
            <a:off x="872817" y="3954110"/>
            <a:ext cx="6094520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2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 b="1" kern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1"/>
            <a:r>
              <a:rPr lang="x-none" dirty="0"/>
              <a:t>Modelo final</a:t>
            </a:r>
            <a:r>
              <a:rPr lang="it-IT" dirty="0"/>
              <a:t> -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Random Forest</a:t>
            </a:r>
            <a:r>
              <a:rPr lang="x-none" dirty="0"/>
              <a:t> </a:t>
            </a:r>
            <a:endParaRPr lang="pt-BR" dirty="0"/>
          </a:p>
        </p:txBody>
      </p:sp>
      <p:pic>
        <p:nvPicPr>
          <p:cNvPr id="11" name="image25.png">
            <a:extLst>
              <a:ext uri="{FF2B5EF4-FFF2-40B4-BE49-F238E27FC236}">
                <a16:creationId xmlns:a16="http://schemas.microsoft.com/office/drawing/2014/main" id="{84077050-C98A-4FE2-837A-95D2E3DF27B9}"/>
              </a:ext>
            </a:extLst>
          </p:cNvPr>
          <p:cNvPicPr/>
          <p:nvPr/>
        </p:nvPicPr>
        <p:blipFill>
          <a:blip r:embed="rId2"/>
          <a:srcRect l="27209" t="37255" r="39229" b="34706"/>
          <a:stretch>
            <a:fillRect/>
          </a:stretch>
        </p:blipFill>
        <p:spPr>
          <a:xfrm>
            <a:off x="653684" y="4425411"/>
            <a:ext cx="3823426" cy="1837366"/>
          </a:xfrm>
          <a:prstGeom prst="rect">
            <a:avLst/>
          </a:prstGeom>
          <a:ln/>
        </p:spPr>
      </p:pic>
      <p:pic>
        <p:nvPicPr>
          <p:cNvPr id="12" name="image45.png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0D4B1F6-EF20-46ED-B3E7-E67D72CE028C}"/>
              </a:ext>
            </a:extLst>
          </p:cNvPr>
          <p:cNvPicPr/>
          <p:nvPr/>
        </p:nvPicPr>
        <p:blipFill>
          <a:blip r:embed="rId3"/>
          <a:srcRect l="15691" t="45850" r="17648" b="21498"/>
          <a:stretch>
            <a:fillRect/>
          </a:stretch>
        </p:blipFill>
        <p:spPr>
          <a:xfrm>
            <a:off x="2352282" y="2339893"/>
            <a:ext cx="4878125" cy="1480987"/>
          </a:xfrm>
          <a:prstGeom prst="rect">
            <a:avLst/>
          </a:prstGeom>
          <a:ln/>
        </p:spPr>
      </p:pic>
      <p:pic>
        <p:nvPicPr>
          <p:cNvPr id="13" name="image34.png">
            <a:extLst>
              <a:ext uri="{FF2B5EF4-FFF2-40B4-BE49-F238E27FC236}">
                <a16:creationId xmlns:a16="http://schemas.microsoft.com/office/drawing/2014/main" id="{2966C6DF-0F7E-422C-8E07-1D2FE20E90A6}"/>
              </a:ext>
            </a:extLst>
          </p:cNvPr>
          <p:cNvPicPr/>
          <p:nvPr/>
        </p:nvPicPr>
        <p:blipFill>
          <a:blip r:embed="rId4"/>
          <a:srcRect l="24111" t="66191" r="39623" b="9630"/>
          <a:stretch>
            <a:fillRect/>
          </a:stretch>
        </p:blipFill>
        <p:spPr>
          <a:xfrm>
            <a:off x="2716530" y="716689"/>
            <a:ext cx="3379470" cy="1266825"/>
          </a:xfrm>
          <a:prstGeom prst="rect">
            <a:avLst/>
          </a:prstGeom>
          <a:ln/>
        </p:spPr>
      </p:pic>
      <p:pic>
        <p:nvPicPr>
          <p:cNvPr id="14" name="image61.png">
            <a:extLst>
              <a:ext uri="{FF2B5EF4-FFF2-40B4-BE49-F238E27FC236}">
                <a16:creationId xmlns:a16="http://schemas.microsoft.com/office/drawing/2014/main" id="{41B23FF4-67EF-4D52-A147-874C943A3836}"/>
              </a:ext>
            </a:extLst>
          </p:cNvPr>
          <p:cNvPicPr/>
          <p:nvPr/>
        </p:nvPicPr>
        <p:blipFill>
          <a:blip r:embed="rId5"/>
          <a:srcRect l="27428" t="43089" r="8293" b="27551"/>
          <a:stretch>
            <a:fillRect/>
          </a:stretch>
        </p:blipFill>
        <p:spPr>
          <a:xfrm>
            <a:off x="4934309" y="4425411"/>
            <a:ext cx="5779699" cy="183736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53940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E4AA892E-096D-48E3-8150-DB8C0D15E8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44" y="1863806"/>
            <a:ext cx="8068170" cy="401940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BAF87E9-F525-480A-9055-856779622B78}"/>
              </a:ext>
            </a:extLst>
          </p:cNvPr>
          <p:cNvSpPr txBox="1"/>
          <p:nvPr/>
        </p:nvSpPr>
        <p:spPr>
          <a:xfrm>
            <a:off x="4597879" y="370417"/>
            <a:ext cx="2397259" cy="769441"/>
          </a:xfrm>
          <a:prstGeom prst="rect">
            <a:avLst/>
          </a:pr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4400" b="1" i="1" kern="1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Educação</a:t>
            </a:r>
            <a:endParaRPr lang="pt-BR" sz="4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707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02118"/>
            <a:ext cx="9895951" cy="103366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 da População </a:t>
            </a:r>
            <a:b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Utilizando Algoritmos de Machine Learning</a:t>
            </a:r>
            <a:br>
              <a:rPr lang="pt-BR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47FCF-2B3F-4AFC-80A1-1199019BCCBD}"/>
              </a:ext>
            </a:extLst>
          </p:cNvPr>
          <p:cNvSpPr txBox="1"/>
          <p:nvPr/>
        </p:nvSpPr>
        <p:spPr>
          <a:xfrm>
            <a:off x="1485375" y="1837905"/>
            <a:ext cx="9982200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objetivo deste trabalho é realizar uma análise exploratória que permitirá de individuar os fatores correlacionados a redução ou aumento da expectativa de vida, identificar um modelo matemático que possa ser usado para a previsão da expectativa de vida, comparar a performance de vários modelos de machine learning e a realização de cenários que possam auxiliar na tomada de decisões de investimentos público e privado. 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B56989-17EF-43D1-B423-88B0A6F905E4}"/>
              </a:ext>
            </a:extLst>
          </p:cNvPr>
          <p:cNvSpPr txBox="1"/>
          <p:nvPr/>
        </p:nvSpPr>
        <p:spPr>
          <a:xfrm>
            <a:off x="1857376" y="4409841"/>
            <a:ext cx="907732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objetivo maior deste projeto não é somente prever a expectativa de vida nos países mas identificar fatores diretamente vinculados</a:t>
            </a:r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52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02118"/>
            <a:ext cx="9895951" cy="103366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 da População </a:t>
            </a:r>
            <a:b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Utilizando Algoritmos de Machine Learning</a:t>
            </a:r>
            <a:br>
              <a:rPr lang="pt-BR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9FD0DE-3D68-4495-8664-C4E518537D21}"/>
              </a:ext>
            </a:extLst>
          </p:cNvPr>
          <p:cNvSpPr txBox="1"/>
          <p:nvPr/>
        </p:nvSpPr>
        <p:spPr>
          <a:xfrm>
            <a:off x="2552244" y="2534397"/>
            <a:ext cx="8827530" cy="3780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Os vários fatores de previsão escolhidos inicialmente realmente afetam a expectativa de vida? 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 Quais são as variáveis de previsão que realmente afetam a expectativa de vida?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Um país com expectativa de vida menor (&lt;65) deve aumentar seus gastos com saúde para melhorar sua expectativa de vida média?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Como as taxas de mortalidade de bebês e adultos afetam a expectativa de vida?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A expectativa de vida tem correlação positiva ou negativa com hábitos alimentares, estilo de vida, exercícios, fumo, bebida alcoólica etc.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 Qual é o impacto da escolaridade na expectativa de vida dos humanos?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A expectativa de vida tem uma relação positiva ou negativa com o consumo de álcool?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Países densamente povoados ou altamente populosos tendem a ter menor expectativa de vida?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 Qual é o impacto da cobertura de imunização na expectativa de vida?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Países mais poluídos </a:t>
            </a:r>
            <a:r>
              <a:rPr lang="pt-BR" sz="1050" dirty="0">
                <a:latin typeface="Noto Sans Symbols"/>
                <a:ea typeface="Noto Sans Symbols"/>
                <a:cs typeface="Noto Sans Symbols"/>
              </a:rPr>
              <a:t>a</a:t>
            </a: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presentam uma expectativa de vida menor?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919C2BE-451B-4766-933B-2C2F14F7D73C}"/>
              </a:ext>
            </a:extLst>
          </p:cNvPr>
          <p:cNvSpPr txBox="1"/>
          <p:nvPr/>
        </p:nvSpPr>
        <p:spPr>
          <a:xfrm>
            <a:off x="2644106" y="1837905"/>
            <a:ext cx="6995649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Além disso esse trabalho também visa responder as seguintes hipótese: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44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pPr algn="ctr"/>
            <a:r>
              <a:rPr lang="it-IT" sz="54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</a:t>
            </a:r>
            <a:r>
              <a:rPr lang="it-IT" sz="5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54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etapas</a:t>
            </a:r>
            <a:r>
              <a:rPr lang="it-IT" sz="5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do </a:t>
            </a:r>
            <a:r>
              <a:rPr lang="it-IT" sz="54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projeto</a:t>
            </a:r>
            <a:r>
              <a:rPr lang="it-IT" sz="5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pt-BR" sz="54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B0D4EF-5883-4C0D-A966-C4FCDBC80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941083"/>
              </p:ext>
            </p:extLst>
          </p:nvPr>
        </p:nvGraphicFramePr>
        <p:xfrm>
          <a:off x="4037826" y="782163"/>
          <a:ext cx="8151125" cy="5880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DE9405-2D00-45C9-B679-0E9F39B9C419}"/>
              </a:ext>
            </a:extLst>
          </p:cNvPr>
          <p:cNvSpPr txBox="1"/>
          <p:nvPr/>
        </p:nvSpPr>
        <p:spPr>
          <a:xfrm>
            <a:off x="7153275" y="3157250"/>
            <a:ext cx="2238375" cy="5788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4534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pPr algn="r"/>
            <a:r>
              <a:rPr lang="it-IT" sz="54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Coleta</a:t>
            </a:r>
            <a:r>
              <a:rPr lang="it-IT" sz="5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54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</a:t>
            </a:r>
            <a:r>
              <a:rPr lang="it-IT" sz="5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54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</a:t>
            </a:r>
            <a:endParaRPr lang="pt-BR" sz="54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E9405-2D00-45C9-B679-0E9F39B9C419}"/>
              </a:ext>
            </a:extLst>
          </p:cNvPr>
          <p:cNvSpPr txBox="1"/>
          <p:nvPr/>
        </p:nvSpPr>
        <p:spPr>
          <a:xfrm>
            <a:off x="7153275" y="3157250"/>
            <a:ext cx="2238375" cy="5788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</a:t>
            </a:r>
            <a:endParaRPr lang="pt-BR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981459-103A-4985-AC42-549AABDF8EA0}"/>
              </a:ext>
            </a:extLst>
          </p:cNvPr>
          <p:cNvSpPr txBox="1"/>
          <p:nvPr/>
        </p:nvSpPr>
        <p:spPr>
          <a:xfrm>
            <a:off x="519726" y="325245"/>
            <a:ext cx="3148362" cy="52322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etapas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do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projeto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pt-BR"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758BBBFA-C05E-4FC7-BEA5-25E933E0B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845518"/>
              </p:ext>
            </p:extLst>
          </p:nvPr>
        </p:nvGraphicFramePr>
        <p:xfrm>
          <a:off x="4037826" y="782163"/>
          <a:ext cx="8151125" cy="5880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743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651" y="389130"/>
            <a:ext cx="9688296" cy="698128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Fontes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órgão mundial da saúde e das nações unidas, dados do IBGE, organização Our World in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e API de geolocalização.</a:t>
            </a:r>
            <a:endParaRPr lang="pt-BR" sz="40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F9B7B-B3C5-46A4-974F-7A44E9EA3901}"/>
              </a:ext>
            </a:extLst>
          </p:cNvPr>
          <p:cNvSpPr txBox="1"/>
          <p:nvPr/>
        </p:nvSpPr>
        <p:spPr>
          <a:xfrm>
            <a:off x="1059651" y="1066184"/>
            <a:ext cx="9408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Grandes áreas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economia,  ambientais,  demográficos, mortalidade,  imunização, saúde </a:t>
            </a:r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BF8CE-7EE1-43AB-A774-78746C6417D3}"/>
              </a:ext>
            </a:extLst>
          </p:cNvPr>
          <p:cNvSpPr txBox="1"/>
          <p:nvPr/>
        </p:nvSpPr>
        <p:spPr>
          <a:xfrm>
            <a:off x="1059651" y="1453146"/>
            <a:ext cx="24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b="1" dirty="0">
                <a:latin typeface="Calibri" panose="020F0502020204030204" pitchFamily="34" charset="0"/>
                <a:ea typeface="Calibri" panose="020F0502020204030204" pitchFamily="34" charset="0"/>
              </a:rPr>
              <a:t>Periodo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2000 à 2015</a:t>
            </a:r>
            <a:endParaRPr lang="pt-BR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47A706-1E52-4D7F-9C2E-B7CA571F07CB}"/>
              </a:ext>
            </a:extLst>
          </p:cNvPr>
          <p:cNvGrpSpPr/>
          <p:nvPr/>
        </p:nvGrpSpPr>
        <p:grpSpPr>
          <a:xfrm>
            <a:off x="3733800" y="1533048"/>
            <a:ext cx="7855399" cy="4785542"/>
            <a:chOff x="3733800" y="1533048"/>
            <a:chExt cx="7855399" cy="4785542"/>
          </a:xfrm>
        </p:grpSpPr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A21B0F24-4854-432A-97A7-AC1086366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59"/>
            <a:stretch/>
          </p:blipFill>
          <p:spPr>
            <a:xfrm>
              <a:off x="3743324" y="1562115"/>
              <a:ext cx="7845875" cy="475647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89FF62-97FC-4FE4-A7F7-EF2E82F62431}"/>
                </a:ext>
              </a:extLst>
            </p:cNvPr>
            <p:cNvSpPr/>
            <p:nvPr/>
          </p:nvSpPr>
          <p:spPr>
            <a:xfrm>
              <a:off x="3733800" y="1533048"/>
              <a:ext cx="1085850" cy="4567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6083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69.png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44B34D4-AA3D-4B69-AB59-486C6033BE76}"/>
              </a:ext>
            </a:extLst>
          </p:cNvPr>
          <p:cNvPicPr/>
          <p:nvPr/>
        </p:nvPicPr>
        <p:blipFill>
          <a:blip r:embed="rId2"/>
          <a:srcRect l="13889" t="19404" r="14672" b="29830"/>
          <a:stretch>
            <a:fillRect/>
          </a:stretch>
        </p:blipFill>
        <p:spPr>
          <a:xfrm>
            <a:off x="1526407" y="913272"/>
            <a:ext cx="7804024" cy="413812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97234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586855"/>
            <a:ext cx="3533313" cy="48285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br>
              <a:rPr lang="pt-BR" sz="54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br>
              <a:rPr lang="pt-BR" sz="54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br>
              <a:rPr lang="pt-BR" sz="54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r>
              <a:rPr lang="pt-BR" sz="40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  <a:t>Processamento</a:t>
            </a:r>
            <a:br>
              <a:rPr lang="pt-BR" sz="40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r>
              <a:rPr lang="pt-BR" sz="40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  <a:t>Tratamento de Dados</a:t>
            </a:r>
            <a:endParaRPr lang="pt-BR" sz="54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B0D4EF-5883-4C0D-A966-C4FCDBC80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089616"/>
              </p:ext>
            </p:extLst>
          </p:nvPr>
        </p:nvGraphicFramePr>
        <p:xfrm>
          <a:off x="4037826" y="782163"/>
          <a:ext cx="8151125" cy="5880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DE9405-2D00-45C9-B679-0E9F39B9C419}"/>
              </a:ext>
            </a:extLst>
          </p:cNvPr>
          <p:cNvSpPr txBox="1"/>
          <p:nvPr/>
        </p:nvSpPr>
        <p:spPr>
          <a:xfrm>
            <a:off x="7153275" y="3157250"/>
            <a:ext cx="2238375" cy="5788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</a:t>
            </a:r>
            <a:endParaRPr lang="pt-BR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981459-103A-4985-AC42-549AABDF8EA0}"/>
              </a:ext>
            </a:extLst>
          </p:cNvPr>
          <p:cNvSpPr txBox="1"/>
          <p:nvPr/>
        </p:nvSpPr>
        <p:spPr>
          <a:xfrm>
            <a:off x="519726" y="325245"/>
            <a:ext cx="3148362" cy="52322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etapas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do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projeto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pt-BR"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9836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877</TotalTime>
  <Words>822</Words>
  <Application>Microsoft Office PowerPoint</Application>
  <PresentationFormat>Widescreen</PresentationFormat>
  <Paragraphs>116</Paragraphs>
  <Slides>21</Slides>
  <Notes>0</Notes>
  <HiddenSlides>2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Noto Sans Symbols</vt:lpstr>
      <vt:lpstr>Wingdings</vt:lpstr>
      <vt:lpstr>Office Theme</vt:lpstr>
      <vt:lpstr>Worksheet</vt:lpstr>
      <vt:lpstr>Presentazione standard di PowerPoint</vt:lpstr>
      <vt:lpstr>Previsão da Expectativa de Vida da População  Utilizando Algoritmos de Machine Learning </vt:lpstr>
      <vt:lpstr>Previsão da Expectativa de Vida da População  Utilizando Algoritmos de Machine Learning </vt:lpstr>
      <vt:lpstr>Previsão da Expectativa de Vida da População  Utilizando Algoritmos de Machine Learning </vt:lpstr>
      <vt:lpstr>As etapas do projeto </vt:lpstr>
      <vt:lpstr>Coleta dos dados</vt:lpstr>
      <vt:lpstr>Fontes: órgão mundial da saúde e das nações unidas, dados do IBGE, organização Our World in Data e API de geolocalização.</vt:lpstr>
      <vt:lpstr>Presentazione standard di PowerPoint</vt:lpstr>
      <vt:lpstr>   Processamento Tratamento de Dados</vt:lpstr>
      <vt:lpstr>Presentazione standard di PowerPoint</vt:lpstr>
      <vt:lpstr>Dados omissos e ruidosos </vt:lpstr>
      <vt:lpstr>   Análise e Exploração dos Dados</vt:lpstr>
      <vt:lpstr>Presentazione standard di PowerPoint</vt:lpstr>
      <vt:lpstr>Presentazione standard di PowerPoint</vt:lpstr>
      <vt:lpstr>   Criação de Modelos de Machine Learning</vt:lpstr>
      <vt:lpstr>Presentazione standard di PowerPoint</vt:lpstr>
      <vt:lpstr>Interpretação dos Resultados</vt:lpstr>
      <vt:lpstr>Presentazione standard di PowerPoint</vt:lpstr>
      <vt:lpstr>Apresentação dos Resultados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Alessandra Barbosa</dc:creator>
  <cp:lastModifiedBy>Alessandra Barbosa</cp:lastModifiedBy>
  <cp:revision>20</cp:revision>
  <dcterms:created xsi:type="dcterms:W3CDTF">2022-01-15T11:09:02Z</dcterms:created>
  <dcterms:modified xsi:type="dcterms:W3CDTF">2022-01-25T22:25:59Z</dcterms:modified>
</cp:coreProperties>
</file>