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1" d="100"/>
          <a:sy n="71" d="100"/>
        </p:scale>
        <p:origin x="4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0F982-B794-422B-B049-DA04ED097E0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E09BF9EF-37AD-47A9-9B2F-89ECFA9D58A6}">
      <dgm:prSet phldrT="[Text]" phldr="1"/>
      <dgm:spPr/>
      <dgm:t>
        <a:bodyPr/>
        <a:lstStyle/>
        <a:p>
          <a:endParaRPr lang="pt-BR"/>
        </a:p>
      </dgm:t>
    </dgm:pt>
    <dgm:pt modelId="{EE4FE6C0-4AAA-47E7-BB85-DE0271BEF6A1}" type="parTrans" cxnId="{8D6EAB1E-C5AA-4854-B1C3-AFAED62A83E5}">
      <dgm:prSet/>
      <dgm:spPr/>
      <dgm:t>
        <a:bodyPr/>
        <a:lstStyle/>
        <a:p>
          <a:endParaRPr lang="pt-BR"/>
        </a:p>
      </dgm:t>
    </dgm:pt>
    <dgm:pt modelId="{5BA0F38E-187E-4726-ABED-B9F9DF582913}" type="sibTrans" cxnId="{8D6EAB1E-C5AA-4854-B1C3-AFAED62A83E5}">
      <dgm:prSet/>
      <dgm:spPr/>
      <dgm:t>
        <a:bodyPr/>
        <a:lstStyle/>
        <a:p>
          <a:endParaRPr lang="pt-BR"/>
        </a:p>
      </dgm:t>
    </dgm:pt>
    <dgm:pt modelId="{EBA23F8A-63AA-436A-94D4-36E2C127105C}">
      <dgm:prSet phldrT="[Text]" phldr="1"/>
      <dgm:spPr/>
      <dgm:t>
        <a:bodyPr/>
        <a:lstStyle/>
        <a:p>
          <a:endParaRPr lang="pt-BR"/>
        </a:p>
      </dgm:t>
    </dgm:pt>
    <dgm:pt modelId="{CBC7322B-8961-40FA-BAC7-77705CBB3B3C}" type="parTrans" cxnId="{7DE3CC7A-45CF-4021-972B-E0BE51026FB7}">
      <dgm:prSet/>
      <dgm:spPr/>
      <dgm:t>
        <a:bodyPr/>
        <a:lstStyle/>
        <a:p>
          <a:endParaRPr lang="pt-BR"/>
        </a:p>
      </dgm:t>
    </dgm:pt>
    <dgm:pt modelId="{D3517A89-8856-4B6F-898D-318E2EE0FA48}" type="sibTrans" cxnId="{7DE3CC7A-45CF-4021-972B-E0BE51026FB7}">
      <dgm:prSet/>
      <dgm:spPr/>
      <dgm:t>
        <a:bodyPr/>
        <a:lstStyle/>
        <a:p>
          <a:endParaRPr lang="pt-BR"/>
        </a:p>
      </dgm:t>
    </dgm:pt>
    <dgm:pt modelId="{09A09577-3AD7-43C0-A150-E8CDFE371C64}">
      <dgm:prSet phldrT="[Text]" phldr="1"/>
      <dgm:spPr/>
      <dgm:t>
        <a:bodyPr/>
        <a:lstStyle/>
        <a:p>
          <a:endParaRPr lang="pt-BR"/>
        </a:p>
      </dgm:t>
    </dgm:pt>
    <dgm:pt modelId="{2C172E0A-785E-41DA-AA4C-68D9124FFDC3}" type="parTrans" cxnId="{1EEA2D8C-4BDF-492A-97A9-6613736DEBBF}">
      <dgm:prSet/>
      <dgm:spPr/>
      <dgm:t>
        <a:bodyPr/>
        <a:lstStyle/>
        <a:p>
          <a:endParaRPr lang="pt-BR"/>
        </a:p>
      </dgm:t>
    </dgm:pt>
    <dgm:pt modelId="{E8D1C604-F237-4BA6-93B7-D9433415EAE5}" type="sibTrans" cxnId="{1EEA2D8C-4BDF-492A-97A9-6613736DEBBF}">
      <dgm:prSet/>
      <dgm:spPr/>
      <dgm:t>
        <a:bodyPr/>
        <a:lstStyle/>
        <a:p>
          <a:endParaRPr lang="pt-BR"/>
        </a:p>
      </dgm:t>
    </dgm:pt>
    <dgm:pt modelId="{9F0897C6-10A8-4C61-B150-E9C811BCE2F1}">
      <dgm:prSet phldrT="[Text]" phldr="1"/>
      <dgm:spPr/>
      <dgm:t>
        <a:bodyPr/>
        <a:lstStyle/>
        <a:p>
          <a:endParaRPr lang="pt-BR"/>
        </a:p>
      </dgm:t>
    </dgm:pt>
    <dgm:pt modelId="{ADE9F8DA-7EAA-41F8-800E-AAB913D9C9C5}" type="parTrans" cxnId="{586BE7A9-FA8E-4B52-86E4-5BC3E37E3D5A}">
      <dgm:prSet/>
      <dgm:spPr/>
      <dgm:t>
        <a:bodyPr/>
        <a:lstStyle/>
        <a:p>
          <a:endParaRPr lang="pt-BR"/>
        </a:p>
      </dgm:t>
    </dgm:pt>
    <dgm:pt modelId="{4903E81A-9466-42E9-81CC-BD9D96220791}" type="sibTrans" cxnId="{586BE7A9-FA8E-4B52-86E4-5BC3E37E3D5A}">
      <dgm:prSet/>
      <dgm:spPr/>
      <dgm:t>
        <a:bodyPr/>
        <a:lstStyle/>
        <a:p>
          <a:endParaRPr lang="pt-BR"/>
        </a:p>
      </dgm:t>
    </dgm:pt>
    <dgm:pt modelId="{6D3CCE90-9792-43B4-AE86-1B77C6224D5B}">
      <dgm:prSet phldrT="[Text]" phldr="1"/>
      <dgm:spPr/>
      <dgm:t>
        <a:bodyPr/>
        <a:lstStyle/>
        <a:p>
          <a:endParaRPr lang="pt-BR"/>
        </a:p>
      </dgm:t>
    </dgm:pt>
    <dgm:pt modelId="{A8FFE12D-70E5-4777-82AF-07F37CF345B5}" type="parTrans" cxnId="{421C57A6-5343-447A-9A8B-B99E9780312F}">
      <dgm:prSet/>
      <dgm:spPr/>
      <dgm:t>
        <a:bodyPr/>
        <a:lstStyle/>
        <a:p>
          <a:endParaRPr lang="pt-BR"/>
        </a:p>
      </dgm:t>
    </dgm:pt>
    <dgm:pt modelId="{8CB313F7-6936-4FF8-9BF5-1749D00E12E2}" type="sibTrans" cxnId="{421C57A6-5343-447A-9A8B-B99E9780312F}">
      <dgm:prSet/>
      <dgm:spPr/>
      <dgm:t>
        <a:bodyPr/>
        <a:lstStyle/>
        <a:p>
          <a:endParaRPr lang="pt-BR"/>
        </a:p>
      </dgm:t>
    </dgm:pt>
    <dgm:pt modelId="{1654269F-F4E0-4F10-BB69-D3D78304A2B1}" type="pres">
      <dgm:prSet presAssocID="{A810F982-B794-422B-B049-DA04ED097E05}" presName="cycle" presStyleCnt="0">
        <dgm:presLayoutVars>
          <dgm:dir/>
          <dgm:resizeHandles val="exact"/>
        </dgm:presLayoutVars>
      </dgm:prSet>
      <dgm:spPr/>
    </dgm:pt>
    <dgm:pt modelId="{FB53104A-9A6F-4BF8-9EED-E6D8BBFB67AC}" type="pres">
      <dgm:prSet presAssocID="{E09BF9EF-37AD-47A9-9B2F-89ECFA9D58A6}" presName="node" presStyleLbl="node1" presStyleIdx="0" presStyleCnt="5">
        <dgm:presLayoutVars>
          <dgm:bulletEnabled val="1"/>
        </dgm:presLayoutVars>
      </dgm:prSet>
      <dgm:spPr/>
    </dgm:pt>
    <dgm:pt modelId="{E34878EF-88BC-43CF-B167-C71A1DE9E332}" type="pres">
      <dgm:prSet presAssocID="{5BA0F38E-187E-4726-ABED-B9F9DF582913}" presName="sibTrans" presStyleLbl="sibTrans2D1" presStyleIdx="0" presStyleCnt="5"/>
      <dgm:spPr/>
    </dgm:pt>
    <dgm:pt modelId="{42D32788-011D-4368-BA44-BBD4767A8926}" type="pres">
      <dgm:prSet presAssocID="{5BA0F38E-187E-4726-ABED-B9F9DF582913}" presName="connectorText" presStyleLbl="sibTrans2D1" presStyleIdx="0" presStyleCnt="5"/>
      <dgm:spPr/>
    </dgm:pt>
    <dgm:pt modelId="{206C2025-1C08-4AC7-A97C-299B88340991}" type="pres">
      <dgm:prSet presAssocID="{EBA23F8A-63AA-436A-94D4-36E2C127105C}" presName="node" presStyleLbl="node1" presStyleIdx="1" presStyleCnt="5">
        <dgm:presLayoutVars>
          <dgm:bulletEnabled val="1"/>
        </dgm:presLayoutVars>
      </dgm:prSet>
      <dgm:spPr/>
    </dgm:pt>
    <dgm:pt modelId="{A36CF7E5-3789-4CA7-BDAD-1A184D2E8EBA}" type="pres">
      <dgm:prSet presAssocID="{D3517A89-8856-4B6F-898D-318E2EE0FA48}" presName="sibTrans" presStyleLbl="sibTrans2D1" presStyleIdx="1" presStyleCnt="5"/>
      <dgm:spPr/>
    </dgm:pt>
    <dgm:pt modelId="{FF2B059B-6159-4915-B2EE-2947DFC4C5B0}" type="pres">
      <dgm:prSet presAssocID="{D3517A89-8856-4B6F-898D-318E2EE0FA48}" presName="connectorText" presStyleLbl="sibTrans2D1" presStyleIdx="1" presStyleCnt="5"/>
      <dgm:spPr/>
    </dgm:pt>
    <dgm:pt modelId="{95310B5E-A74E-48BA-8F01-957ED2A4EF6D}" type="pres">
      <dgm:prSet presAssocID="{09A09577-3AD7-43C0-A150-E8CDFE371C64}" presName="node" presStyleLbl="node1" presStyleIdx="2" presStyleCnt="5">
        <dgm:presLayoutVars>
          <dgm:bulletEnabled val="1"/>
        </dgm:presLayoutVars>
      </dgm:prSet>
      <dgm:spPr/>
    </dgm:pt>
    <dgm:pt modelId="{F6FA75C6-BDA3-4E4D-BC6B-E5819EC3D7E5}" type="pres">
      <dgm:prSet presAssocID="{E8D1C604-F237-4BA6-93B7-D9433415EAE5}" presName="sibTrans" presStyleLbl="sibTrans2D1" presStyleIdx="2" presStyleCnt="5"/>
      <dgm:spPr/>
    </dgm:pt>
    <dgm:pt modelId="{31EF035E-93D6-472B-89F7-E4DFB36E12EB}" type="pres">
      <dgm:prSet presAssocID="{E8D1C604-F237-4BA6-93B7-D9433415EAE5}" presName="connectorText" presStyleLbl="sibTrans2D1" presStyleIdx="2" presStyleCnt="5"/>
      <dgm:spPr/>
    </dgm:pt>
    <dgm:pt modelId="{7EBCCADF-8BBD-47E1-82CD-9C548EE1680B}" type="pres">
      <dgm:prSet presAssocID="{9F0897C6-10A8-4C61-B150-E9C811BCE2F1}" presName="node" presStyleLbl="node1" presStyleIdx="3" presStyleCnt="5">
        <dgm:presLayoutVars>
          <dgm:bulletEnabled val="1"/>
        </dgm:presLayoutVars>
      </dgm:prSet>
      <dgm:spPr/>
    </dgm:pt>
    <dgm:pt modelId="{41856D6B-582A-4298-853F-C6B0822230EB}" type="pres">
      <dgm:prSet presAssocID="{4903E81A-9466-42E9-81CC-BD9D96220791}" presName="sibTrans" presStyleLbl="sibTrans2D1" presStyleIdx="3" presStyleCnt="5"/>
      <dgm:spPr/>
    </dgm:pt>
    <dgm:pt modelId="{000CB279-453D-4E1D-B453-B081103689ED}" type="pres">
      <dgm:prSet presAssocID="{4903E81A-9466-42E9-81CC-BD9D96220791}" presName="connectorText" presStyleLbl="sibTrans2D1" presStyleIdx="3" presStyleCnt="5"/>
      <dgm:spPr/>
    </dgm:pt>
    <dgm:pt modelId="{10A581FE-5663-44C4-9AF1-8A412D6483EB}" type="pres">
      <dgm:prSet presAssocID="{6D3CCE90-9792-43B4-AE86-1B77C6224D5B}" presName="node" presStyleLbl="node1" presStyleIdx="4" presStyleCnt="5">
        <dgm:presLayoutVars>
          <dgm:bulletEnabled val="1"/>
        </dgm:presLayoutVars>
      </dgm:prSet>
      <dgm:spPr/>
    </dgm:pt>
    <dgm:pt modelId="{6CD5EA4B-2D28-464F-80A6-13DDCDA70B06}" type="pres">
      <dgm:prSet presAssocID="{8CB313F7-6936-4FF8-9BF5-1749D00E12E2}" presName="sibTrans" presStyleLbl="sibTrans2D1" presStyleIdx="4" presStyleCnt="5"/>
      <dgm:spPr/>
    </dgm:pt>
    <dgm:pt modelId="{5A8E9313-981F-4535-B9AE-3A2CB4E97027}" type="pres">
      <dgm:prSet presAssocID="{8CB313F7-6936-4FF8-9BF5-1749D00E12E2}" presName="connectorText" presStyleLbl="sibTrans2D1" presStyleIdx="4" presStyleCnt="5"/>
      <dgm:spPr/>
    </dgm:pt>
  </dgm:ptLst>
  <dgm:cxnLst>
    <dgm:cxn modelId="{9757D304-211E-4853-A85F-0294AC07D5DC}" type="presOf" srcId="{9F0897C6-10A8-4C61-B150-E9C811BCE2F1}" destId="{7EBCCADF-8BBD-47E1-82CD-9C548EE1680B}" srcOrd="0" destOrd="0" presId="urn:microsoft.com/office/officeart/2005/8/layout/cycle2"/>
    <dgm:cxn modelId="{71DE3416-8412-4FEA-BA0F-CC4490FEBECF}" type="presOf" srcId="{D3517A89-8856-4B6F-898D-318E2EE0FA48}" destId="{FF2B059B-6159-4915-B2EE-2947DFC4C5B0}" srcOrd="1" destOrd="0" presId="urn:microsoft.com/office/officeart/2005/8/layout/cycle2"/>
    <dgm:cxn modelId="{8D6EAB1E-C5AA-4854-B1C3-AFAED62A83E5}" srcId="{A810F982-B794-422B-B049-DA04ED097E05}" destId="{E09BF9EF-37AD-47A9-9B2F-89ECFA9D58A6}" srcOrd="0" destOrd="0" parTransId="{EE4FE6C0-4AAA-47E7-BB85-DE0271BEF6A1}" sibTransId="{5BA0F38E-187E-4726-ABED-B9F9DF582913}"/>
    <dgm:cxn modelId="{48788524-4648-4C42-8D15-F16DFE1BCDBE}" type="presOf" srcId="{E8D1C604-F237-4BA6-93B7-D9433415EAE5}" destId="{31EF035E-93D6-472B-89F7-E4DFB36E12EB}" srcOrd="1" destOrd="0" presId="urn:microsoft.com/office/officeart/2005/8/layout/cycle2"/>
    <dgm:cxn modelId="{D08B3D49-985A-4900-93DE-3B0695B3EA8E}" type="presOf" srcId="{5BA0F38E-187E-4726-ABED-B9F9DF582913}" destId="{E34878EF-88BC-43CF-B167-C71A1DE9E332}" srcOrd="0" destOrd="0" presId="urn:microsoft.com/office/officeart/2005/8/layout/cycle2"/>
    <dgm:cxn modelId="{CA325D72-E75B-40A1-8D57-EAB547D1E267}" type="presOf" srcId="{6D3CCE90-9792-43B4-AE86-1B77C6224D5B}" destId="{10A581FE-5663-44C4-9AF1-8A412D6483EB}" srcOrd="0" destOrd="0" presId="urn:microsoft.com/office/officeart/2005/8/layout/cycle2"/>
    <dgm:cxn modelId="{7DE3CC7A-45CF-4021-972B-E0BE51026FB7}" srcId="{A810F982-B794-422B-B049-DA04ED097E05}" destId="{EBA23F8A-63AA-436A-94D4-36E2C127105C}" srcOrd="1" destOrd="0" parTransId="{CBC7322B-8961-40FA-BAC7-77705CBB3B3C}" sibTransId="{D3517A89-8856-4B6F-898D-318E2EE0FA48}"/>
    <dgm:cxn modelId="{1EEA2D8C-4BDF-492A-97A9-6613736DEBBF}" srcId="{A810F982-B794-422B-B049-DA04ED097E05}" destId="{09A09577-3AD7-43C0-A150-E8CDFE371C64}" srcOrd="2" destOrd="0" parTransId="{2C172E0A-785E-41DA-AA4C-68D9124FFDC3}" sibTransId="{E8D1C604-F237-4BA6-93B7-D9433415EAE5}"/>
    <dgm:cxn modelId="{3829108E-4631-4D08-B219-5B4508A552D2}" type="presOf" srcId="{E8D1C604-F237-4BA6-93B7-D9433415EAE5}" destId="{F6FA75C6-BDA3-4E4D-BC6B-E5819EC3D7E5}" srcOrd="0" destOrd="0" presId="urn:microsoft.com/office/officeart/2005/8/layout/cycle2"/>
    <dgm:cxn modelId="{421C57A6-5343-447A-9A8B-B99E9780312F}" srcId="{A810F982-B794-422B-B049-DA04ED097E05}" destId="{6D3CCE90-9792-43B4-AE86-1B77C6224D5B}" srcOrd="4" destOrd="0" parTransId="{A8FFE12D-70E5-4777-82AF-07F37CF345B5}" sibTransId="{8CB313F7-6936-4FF8-9BF5-1749D00E12E2}"/>
    <dgm:cxn modelId="{C83152A7-0DC1-477E-BCD9-59501B9A0CC7}" type="presOf" srcId="{E09BF9EF-37AD-47A9-9B2F-89ECFA9D58A6}" destId="{FB53104A-9A6F-4BF8-9EED-E6D8BBFB67AC}" srcOrd="0" destOrd="0" presId="urn:microsoft.com/office/officeart/2005/8/layout/cycle2"/>
    <dgm:cxn modelId="{586BE7A9-FA8E-4B52-86E4-5BC3E37E3D5A}" srcId="{A810F982-B794-422B-B049-DA04ED097E05}" destId="{9F0897C6-10A8-4C61-B150-E9C811BCE2F1}" srcOrd="3" destOrd="0" parTransId="{ADE9F8DA-7EAA-41F8-800E-AAB913D9C9C5}" sibTransId="{4903E81A-9466-42E9-81CC-BD9D96220791}"/>
    <dgm:cxn modelId="{C9D005AD-3B8E-4198-B8DF-868E0C1EE6A6}" type="presOf" srcId="{EBA23F8A-63AA-436A-94D4-36E2C127105C}" destId="{206C2025-1C08-4AC7-A97C-299B88340991}" srcOrd="0" destOrd="0" presId="urn:microsoft.com/office/officeart/2005/8/layout/cycle2"/>
    <dgm:cxn modelId="{96AA35AD-657E-4A3E-902E-6D16437D3757}" type="presOf" srcId="{8CB313F7-6936-4FF8-9BF5-1749D00E12E2}" destId="{6CD5EA4B-2D28-464F-80A6-13DDCDA70B06}" srcOrd="0" destOrd="0" presId="urn:microsoft.com/office/officeart/2005/8/layout/cycle2"/>
    <dgm:cxn modelId="{2704AFB2-F032-422D-9F60-34D7C38A21A2}" type="presOf" srcId="{5BA0F38E-187E-4726-ABED-B9F9DF582913}" destId="{42D32788-011D-4368-BA44-BBD4767A8926}" srcOrd="1" destOrd="0" presId="urn:microsoft.com/office/officeart/2005/8/layout/cycle2"/>
    <dgm:cxn modelId="{A68CEEB7-8697-478F-8A1C-6AF38D0A1C69}" type="presOf" srcId="{D3517A89-8856-4B6F-898D-318E2EE0FA48}" destId="{A36CF7E5-3789-4CA7-BDAD-1A184D2E8EBA}" srcOrd="0" destOrd="0" presId="urn:microsoft.com/office/officeart/2005/8/layout/cycle2"/>
    <dgm:cxn modelId="{7391FFCB-7C39-4CC2-9BED-1FE4A0E7CBCB}" type="presOf" srcId="{4903E81A-9466-42E9-81CC-BD9D96220791}" destId="{000CB279-453D-4E1D-B453-B081103689ED}" srcOrd="1" destOrd="0" presId="urn:microsoft.com/office/officeart/2005/8/layout/cycle2"/>
    <dgm:cxn modelId="{185557E5-DB1E-4912-AE5F-6240BC953E4A}" type="presOf" srcId="{8CB313F7-6936-4FF8-9BF5-1749D00E12E2}" destId="{5A8E9313-981F-4535-B9AE-3A2CB4E97027}" srcOrd="1" destOrd="0" presId="urn:microsoft.com/office/officeart/2005/8/layout/cycle2"/>
    <dgm:cxn modelId="{8F718EEF-9B40-463C-8E28-C93C39265DA6}" type="presOf" srcId="{09A09577-3AD7-43C0-A150-E8CDFE371C64}" destId="{95310B5E-A74E-48BA-8F01-957ED2A4EF6D}" srcOrd="0" destOrd="0" presId="urn:microsoft.com/office/officeart/2005/8/layout/cycle2"/>
    <dgm:cxn modelId="{E45911FA-872C-4AF9-A441-4A529674C50C}" type="presOf" srcId="{4903E81A-9466-42E9-81CC-BD9D96220791}" destId="{41856D6B-582A-4298-853F-C6B0822230EB}" srcOrd="0" destOrd="0" presId="urn:microsoft.com/office/officeart/2005/8/layout/cycle2"/>
    <dgm:cxn modelId="{E2219AFE-4C1B-479A-ADAD-3E5DF3F98A63}" type="presOf" srcId="{A810F982-B794-422B-B049-DA04ED097E05}" destId="{1654269F-F4E0-4F10-BB69-D3D78304A2B1}" srcOrd="0" destOrd="0" presId="urn:microsoft.com/office/officeart/2005/8/layout/cycle2"/>
    <dgm:cxn modelId="{61F7567B-E70B-4684-AAEA-F38D17133DE2}" type="presParOf" srcId="{1654269F-F4E0-4F10-BB69-D3D78304A2B1}" destId="{FB53104A-9A6F-4BF8-9EED-E6D8BBFB67AC}" srcOrd="0" destOrd="0" presId="urn:microsoft.com/office/officeart/2005/8/layout/cycle2"/>
    <dgm:cxn modelId="{C40122D9-309E-410C-993B-D25E2F4414BD}" type="presParOf" srcId="{1654269F-F4E0-4F10-BB69-D3D78304A2B1}" destId="{E34878EF-88BC-43CF-B167-C71A1DE9E332}" srcOrd="1" destOrd="0" presId="urn:microsoft.com/office/officeart/2005/8/layout/cycle2"/>
    <dgm:cxn modelId="{39120257-4330-4E49-940E-9F7A6641D137}" type="presParOf" srcId="{E34878EF-88BC-43CF-B167-C71A1DE9E332}" destId="{42D32788-011D-4368-BA44-BBD4767A8926}" srcOrd="0" destOrd="0" presId="urn:microsoft.com/office/officeart/2005/8/layout/cycle2"/>
    <dgm:cxn modelId="{5D61CFF0-DB84-4F4B-96A4-618456D2D085}" type="presParOf" srcId="{1654269F-F4E0-4F10-BB69-D3D78304A2B1}" destId="{206C2025-1C08-4AC7-A97C-299B88340991}" srcOrd="2" destOrd="0" presId="urn:microsoft.com/office/officeart/2005/8/layout/cycle2"/>
    <dgm:cxn modelId="{4A85C78E-087E-428E-8A22-30734599E914}" type="presParOf" srcId="{1654269F-F4E0-4F10-BB69-D3D78304A2B1}" destId="{A36CF7E5-3789-4CA7-BDAD-1A184D2E8EBA}" srcOrd="3" destOrd="0" presId="urn:microsoft.com/office/officeart/2005/8/layout/cycle2"/>
    <dgm:cxn modelId="{16C4CAF3-DDA8-4013-AD25-C1A8EDF96B15}" type="presParOf" srcId="{A36CF7E5-3789-4CA7-BDAD-1A184D2E8EBA}" destId="{FF2B059B-6159-4915-B2EE-2947DFC4C5B0}" srcOrd="0" destOrd="0" presId="urn:microsoft.com/office/officeart/2005/8/layout/cycle2"/>
    <dgm:cxn modelId="{53D90F32-827C-4807-930A-245543185B99}" type="presParOf" srcId="{1654269F-F4E0-4F10-BB69-D3D78304A2B1}" destId="{95310B5E-A74E-48BA-8F01-957ED2A4EF6D}" srcOrd="4" destOrd="0" presId="urn:microsoft.com/office/officeart/2005/8/layout/cycle2"/>
    <dgm:cxn modelId="{7F1D63A9-3531-4ABC-8EC5-1AF8019C7AE0}" type="presParOf" srcId="{1654269F-F4E0-4F10-BB69-D3D78304A2B1}" destId="{F6FA75C6-BDA3-4E4D-BC6B-E5819EC3D7E5}" srcOrd="5" destOrd="0" presId="urn:microsoft.com/office/officeart/2005/8/layout/cycle2"/>
    <dgm:cxn modelId="{E90CA500-1443-4992-8322-99D30D08A0BD}" type="presParOf" srcId="{F6FA75C6-BDA3-4E4D-BC6B-E5819EC3D7E5}" destId="{31EF035E-93D6-472B-89F7-E4DFB36E12EB}" srcOrd="0" destOrd="0" presId="urn:microsoft.com/office/officeart/2005/8/layout/cycle2"/>
    <dgm:cxn modelId="{633E1BA6-E8A4-41DD-A67D-0DED79D8735E}" type="presParOf" srcId="{1654269F-F4E0-4F10-BB69-D3D78304A2B1}" destId="{7EBCCADF-8BBD-47E1-82CD-9C548EE1680B}" srcOrd="6" destOrd="0" presId="urn:microsoft.com/office/officeart/2005/8/layout/cycle2"/>
    <dgm:cxn modelId="{84A673E3-FA49-442A-9EFD-7E9BCD05A353}" type="presParOf" srcId="{1654269F-F4E0-4F10-BB69-D3D78304A2B1}" destId="{41856D6B-582A-4298-853F-C6B0822230EB}" srcOrd="7" destOrd="0" presId="urn:microsoft.com/office/officeart/2005/8/layout/cycle2"/>
    <dgm:cxn modelId="{D0F55031-31F9-4ADD-980D-DED2B5CFB1C7}" type="presParOf" srcId="{41856D6B-582A-4298-853F-C6B0822230EB}" destId="{000CB279-453D-4E1D-B453-B081103689ED}" srcOrd="0" destOrd="0" presId="urn:microsoft.com/office/officeart/2005/8/layout/cycle2"/>
    <dgm:cxn modelId="{6D34A0B9-1F41-4018-96C5-6A4DE8A5174E}" type="presParOf" srcId="{1654269F-F4E0-4F10-BB69-D3D78304A2B1}" destId="{10A581FE-5663-44C4-9AF1-8A412D6483EB}" srcOrd="8" destOrd="0" presId="urn:microsoft.com/office/officeart/2005/8/layout/cycle2"/>
    <dgm:cxn modelId="{0D3BD66F-F967-44BA-A413-D1585F2CE3C0}" type="presParOf" srcId="{1654269F-F4E0-4F10-BB69-D3D78304A2B1}" destId="{6CD5EA4B-2D28-464F-80A6-13DDCDA70B06}" srcOrd="9" destOrd="0" presId="urn:microsoft.com/office/officeart/2005/8/layout/cycle2"/>
    <dgm:cxn modelId="{C41CA617-0226-415A-B0F8-0824448D1191}" type="presParOf" srcId="{6CD5EA4B-2D28-464F-80A6-13DDCDA70B06}" destId="{5A8E9313-981F-4535-B9AE-3A2CB4E9702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3104A-9A6F-4BF8-9EED-E6D8BBFB67AC}">
      <dsp:nvSpPr>
        <dsp:cNvPr id="0" name=""/>
        <dsp:cNvSpPr/>
      </dsp:nvSpPr>
      <dsp:spPr>
        <a:xfrm>
          <a:off x="2879813" y="826"/>
          <a:ext cx="1465926" cy="146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300" kern="1200"/>
        </a:p>
      </dsp:txBody>
      <dsp:txXfrm>
        <a:off x="3094493" y="215506"/>
        <a:ext cx="1036566" cy="1036566"/>
      </dsp:txXfrm>
    </dsp:sp>
    <dsp:sp modelId="{E34878EF-88BC-43CF-B167-C71A1DE9E332}">
      <dsp:nvSpPr>
        <dsp:cNvPr id="0" name=""/>
        <dsp:cNvSpPr/>
      </dsp:nvSpPr>
      <dsp:spPr>
        <a:xfrm rot="2160000">
          <a:off x="4299262" y="1126515"/>
          <a:ext cx="389075" cy="49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4310408" y="1191161"/>
        <a:ext cx="272353" cy="296850"/>
      </dsp:txXfrm>
    </dsp:sp>
    <dsp:sp modelId="{206C2025-1C08-4AC7-A97C-299B88340991}">
      <dsp:nvSpPr>
        <dsp:cNvPr id="0" name=""/>
        <dsp:cNvSpPr/>
      </dsp:nvSpPr>
      <dsp:spPr>
        <a:xfrm>
          <a:off x="4659676" y="1293972"/>
          <a:ext cx="1465926" cy="146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300" kern="1200"/>
        </a:p>
      </dsp:txBody>
      <dsp:txXfrm>
        <a:off x="4874356" y="1508652"/>
        <a:ext cx="1036566" cy="1036566"/>
      </dsp:txXfrm>
    </dsp:sp>
    <dsp:sp modelId="{A36CF7E5-3789-4CA7-BDAD-1A184D2E8EBA}">
      <dsp:nvSpPr>
        <dsp:cNvPr id="0" name=""/>
        <dsp:cNvSpPr/>
      </dsp:nvSpPr>
      <dsp:spPr>
        <a:xfrm rot="6480000">
          <a:off x="4861581" y="2815265"/>
          <a:ext cx="389075" cy="49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4937977" y="2858710"/>
        <a:ext cx="272353" cy="296850"/>
      </dsp:txXfrm>
    </dsp:sp>
    <dsp:sp modelId="{95310B5E-A74E-48BA-8F01-957ED2A4EF6D}">
      <dsp:nvSpPr>
        <dsp:cNvPr id="0" name=""/>
        <dsp:cNvSpPr/>
      </dsp:nvSpPr>
      <dsp:spPr>
        <a:xfrm>
          <a:off x="3979829" y="3386327"/>
          <a:ext cx="1465926" cy="146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300" kern="1200"/>
        </a:p>
      </dsp:txBody>
      <dsp:txXfrm>
        <a:off x="4194509" y="3601007"/>
        <a:ext cx="1036566" cy="1036566"/>
      </dsp:txXfrm>
    </dsp:sp>
    <dsp:sp modelId="{F6FA75C6-BDA3-4E4D-BC6B-E5819EC3D7E5}">
      <dsp:nvSpPr>
        <dsp:cNvPr id="0" name=""/>
        <dsp:cNvSpPr/>
      </dsp:nvSpPr>
      <dsp:spPr>
        <a:xfrm rot="10800000">
          <a:off x="3429250" y="3871915"/>
          <a:ext cx="389075" cy="49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545972" y="3970865"/>
        <a:ext cx="272353" cy="296850"/>
      </dsp:txXfrm>
    </dsp:sp>
    <dsp:sp modelId="{7EBCCADF-8BBD-47E1-82CD-9C548EE1680B}">
      <dsp:nvSpPr>
        <dsp:cNvPr id="0" name=""/>
        <dsp:cNvSpPr/>
      </dsp:nvSpPr>
      <dsp:spPr>
        <a:xfrm>
          <a:off x="1779797" y="3386327"/>
          <a:ext cx="1465926" cy="146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300" kern="1200"/>
        </a:p>
      </dsp:txBody>
      <dsp:txXfrm>
        <a:off x="1994477" y="3601007"/>
        <a:ext cx="1036566" cy="1036566"/>
      </dsp:txXfrm>
    </dsp:sp>
    <dsp:sp modelId="{41856D6B-582A-4298-853F-C6B0822230EB}">
      <dsp:nvSpPr>
        <dsp:cNvPr id="0" name=""/>
        <dsp:cNvSpPr/>
      </dsp:nvSpPr>
      <dsp:spPr>
        <a:xfrm rot="15120000">
          <a:off x="1981702" y="2836211"/>
          <a:ext cx="389075" cy="49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2058098" y="2990666"/>
        <a:ext cx="272353" cy="296850"/>
      </dsp:txXfrm>
    </dsp:sp>
    <dsp:sp modelId="{10A581FE-5663-44C4-9AF1-8A412D6483EB}">
      <dsp:nvSpPr>
        <dsp:cNvPr id="0" name=""/>
        <dsp:cNvSpPr/>
      </dsp:nvSpPr>
      <dsp:spPr>
        <a:xfrm>
          <a:off x="1099950" y="1293972"/>
          <a:ext cx="1465926" cy="14659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300" kern="1200"/>
        </a:p>
      </dsp:txBody>
      <dsp:txXfrm>
        <a:off x="1314630" y="1508652"/>
        <a:ext cx="1036566" cy="1036566"/>
      </dsp:txXfrm>
    </dsp:sp>
    <dsp:sp modelId="{6CD5EA4B-2D28-464F-80A6-13DDCDA70B06}">
      <dsp:nvSpPr>
        <dsp:cNvPr id="0" name=""/>
        <dsp:cNvSpPr/>
      </dsp:nvSpPr>
      <dsp:spPr>
        <a:xfrm rot="19440000">
          <a:off x="2519398" y="1139460"/>
          <a:ext cx="389075" cy="4947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530544" y="1272714"/>
        <a:ext cx="272353" cy="296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7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122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0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23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9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36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3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1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A973-9FCC-4853-9BB3-DB1A14CF7159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A7E0D-414B-4F28-B7B6-04BE357AD0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77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lookaside.fbsbx.com/lookaside/crawler/media/?me...">
            <a:extLst>
              <a:ext uri="{FF2B5EF4-FFF2-40B4-BE49-F238E27FC236}">
                <a16:creationId xmlns:a16="http://schemas.microsoft.com/office/drawing/2014/main" id="{A6FCE6C6-E7A7-46C1-8C71-ECE74CC2D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40" y="369701"/>
            <a:ext cx="21240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C845B-4AB8-4929-9111-BE24198CAB52}"/>
              </a:ext>
            </a:extLst>
          </p:cNvPr>
          <p:cNvSpPr txBox="1"/>
          <p:nvPr/>
        </p:nvSpPr>
        <p:spPr>
          <a:xfrm>
            <a:off x="5670816" y="154341"/>
            <a:ext cx="4158343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Pós-graduação </a:t>
            </a:r>
            <a:r>
              <a:rPr lang="pt-B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Lato Sensu</a:t>
            </a: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em Ciência de Dados e Big Data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BAAEBD-E072-40AE-A99F-4CA22236311F}"/>
              </a:ext>
            </a:extLst>
          </p:cNvPr>
          <p:cNvSpPr txBox="1"/>
          <p:nvPr/>
        </p:nvSpPr>
        <p:spPr>
          <a:xfrm>
            <a:off x="5189789" y="2651385"/>
            <a:ext cx="5573486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UTILIZANDO ALGORITMOS DE MACHINE LEARNING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7FDA20-360D-46C4-BA88-77F07EC8E078}"/>
              </a:ext>
            </a:extLst>
          </p:cNvPr>
          <p:cNvSpPr txBox="1"/>
          <p:nvPr/>
        </p:nvSpPr>
        <p:spPr>
          <a:xfrm>
            <a:off x="298659" y="4696455"/>
            <a:ext cx="3602314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Aluno: </a:t>
            </a:r>
          </a:p>
          <a:p>
            <a:pPr>
              <a:spcAft>
                <a:spcPts val="1000"/>
              </a:spcAft>
            </a:pPr>
            <a:r>
              <a:rPr lang="pt-BR" sz="2000" u="sng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Alessandra de Assis Barbosa</a:t>
            </a:r>
            <a:endParaRPr lang="pt-BR" u="sng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65A33C-4FCA-479D-B0EA-A3D5550079B6}"/>
              </a:ext>
            </a:extLst>
          </p:cNvPr>
          <p:cNvSpPr txBox="1"/>
          <p:nvPr/>
        </p:nvSpPr>
        <p:spPr>
          <a:xfrm>
            <a:off x="4827494" y="5893991"/>
            <a:ext cx="6096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2022 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2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02118"/>
            <a:ext cx="9895951" cy="10336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Previsão da Expectativa de Vida da População </a:t>
            </a:r>
            <a:b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28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Algoritmos de Machine Learning</a:t>
            </a:r>
            <a:br>
              <a:rPr lang="pt-BR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B0D4EF-5883-4C0D-A966-C4FCDBC80A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9929" y="1063624"/>
          <a:ext cx="7225554" cy="4853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743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3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2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1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25AB0-B8E8-4B50-BA5F-97C60F089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3DD9-9FDE-4531-9B93-5E422A1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endParaRPr lang="pt-BR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46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Previsão da Expectativa de Vida da População  Utilizando Algoritmos de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Alessandra Barbosa</dc:creator>
  <cp:lastModifiedBy>Alessandra Barbosa</cp:lastModifiedBy>
  <cp:revision>1</cp:revision>
  <dcterms:created xsi:type="dcterms:W3CDTF">2022-01-15T11:09:02Z</dcterms:created>
  <dcterms:modified xsi:type="dcterms:W3CDTF">2022-01-15T11:25:08Z</dcterms:modified>
</cp:coreProperties>
</file>