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4B504-C367-66EE-B3F1-658DE2075A0C}" v="42" dt="2025-03-26T09:27:22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088C5-65AC-4055-F16C-BE6E0A36C846}"/>
              </a:ext>
            </a:extLst>
          </p:cNvPr>
          <p:cNvSpPr txBox="1"/>
          <p:nvPr/>
        </p:nvSpPr>
        <p:spPr>
          <a:xfrm>
            <a:off x="3825922" y="851847"/>
            <a:ext cx="4688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37373"/>
                </a:solidFill>
                <a:latin typeface="Times New Roman"/>
                <a:cs typeface="Times New Roman"/>
              </a:rPr>
              <a:t>URL: </a:t>
            </a:r>
            <a:r>
              <a:rPr lang="en-US" dirty="0">
                <a:solidFill>
                  <a:srgbClr val="737373"/>
                </a:solidFill>
                <a:ea typeface="+mn-lt"/>
                <a:cs typeface="+mn-lt"/>
              </a:rPr>
              <a:t>https://www.raimeetravel.com/</a:t>
            </a:r>
            <a:endParaRPr lang="en-US"/>
          </a:p>
        </p:txBody>
      </p:sp>
      <p:pic>
        <p:nvPicPr>
          <p:cNvPr id="5" name="Picture 4" descr="A screenshot of a travel agency&#10;&#10;AI-generated content may be incorrect.">
            <a:extLst>
              <a:ext uri="{FF2B5EF4-FFF2-40B4-BE49-F238E27FC236}">
                <a16:creationId xmlns:a16="http://schemas.microsoft.com/office/drawing/2014/main" id="{A5F9CE7D-AA0A-ABCA-E9DF-AD3FF94C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61" y="1326746"/>
            <a:ext cx="10798791" cy="51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</cp:revision>
  <dcterms:created xsi:type="dcterms:W3CDTF">2025-03-26T09:22:38Z</dcterms:created>
  <dcterms:modified xsi:type="dcterms:W3CDTF">2025-03-26T09:33:50Z</dcterms:modified>
</cp:coreProperties>
</file>