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5C0"/>
    <a:srgbClr val="B07D3F"/>
    <a:srgbClr val="9F7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1D1AD-044B-4F9B-A8C4-51D34939769F}" v="7" dt="2022-06-08T23:14:32.314"/>
    <p1510:client id="{CA98BBDC-19AF-7F93-BC5D-BF7B568075B0}" v="407" dt="2022-06-09T00:02:39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B0D8D-34C5-4270-85AC-A483CE0DB76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05F02-0487-4F46-AA66-F9FDF272A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Desenhos</a:t>
          </a:r>
          <a:endParaRPr lang="en-US"/>
        </a:p>
      </dgm:t>
    </dgm:pt>
    <dgm:pt modelId="{DC61F97E-0B3C-4A02-A5CF-45317499C85D}" type="parTrans" cxnId="{1AC677F1-AA26-4E63-ADF1-F71B632CA77A}">
      <dgm:prSet/>
      <dgm:spPr/>
      <dgm:t>
        <a:bodyPr/>
        <a:lstStyle/>
        <a:p>
          <a:endParaRPr lang="en-US"/>
        </a:p>
      </dgm:t>
    </dgm:pt>
    <dgm:pt modelId="{24415E45-DFC8-4F99-96D9-6A881147D6F3}" type="sibTrans" cxnId="{1AC677F1-AA26-4E63-ADF1-F71B632CA7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3B9CE8-9E54-4124-9FCB-1ABA30F23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Jogos</a:t>
          </a:r>
          <a:endParaRPr lang="en-US"/>
        </a:p>
      </dgm:t>
    </dgm:pt>
    <dgm:pt modelId="{329C3311-843E-4C01-8073-E2E454A8DDDD}" type="parTrans" cxnId="{7FA656FF-1F63-413D-9D92-F5CBC1F2DE29}">
      <dgm:prSet/>
      <dgm:spPr/>
      <dgm:t>
        <a:bodyPr/>
        <a:lstStyle/>
        <a:p>
          <a:endParaRPr lang="en-US"/>
        </a:p>
      </dgm:t>
    </dgm:pt>
    <dgm:pt modelId="{03B60F96-1A54-4B92-B9F1-A37D1B1BCD4A}" type="sibTrans" cxnId="{7FA656FF-1F63-413D-9D92-F5CBC1F2DE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66F3D4-2AEE-4CA0-B2E0-910083ECC8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Identificação</a:t>
          </a:r>
          <a:r>
            <a:rPr lang="en-US" dirty="0"/>
            <a:t> com </a:t>
          </a:r>
          <a:r>
            <a:rPr lang="en-US" dirty="0" err="1"/>
            <a:t>personagens</a:t>
          </a:r>
          <a:endParaRPr lang="en-US" dirty="0"/>
        </a:p>
      </dgm:t>
    </dgm:pt>
    <dgm:pt modelId="{2A3DDE88-9C0A-437A-9564-31DFC0DB96A1}" type="parTrans" cxnId="{3D78DB26-A4BA-4C16-80FE-0D7D5365A594}">
      <dgm:prSet/>
      <dgm:spPr/>
      <dgm:t>
        <a:bodyPr/>
        <a:lstStyle/>
        <a:p>
          <a:endParaRPr lang="en-US"/>
        </a:p>
      </dgm:t>
    </dgm:pt>
    <dgm:pt modelId="{30514D65-75B1-4C04-A766-91B64E7BFFE7}" type="sibTrans" cxnId="{3D78DB26-A4BA-4C16-80FE-0D7D5365A5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394BE-12A4-457F-8ECC-B40BE84E5C0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 err="1">
              <a:latin typeface="Bierstadt"/>
            </a:rPr>
            <a:t>Vontade</a:t>
          </a:r>
          <a:r>
            <a:rPr lang="en-US" dirty="0">
              <a:latin typeface="Bierstadt"/>
            </a:rPr>
            <a:t> de </a:t>
          </a:r>
          <a:r>
            <a:rPr lang="en-US" dirty="0" err="1">
              <a:latin typeface="Bierstadt"/>
            </a:rPr>
            <a:t>criar</a:t>
          </a:r>
          <a:endParaRPr lang="en-US" dirty="0">
            <a:latin typeface="Bierstadt"/>
          </a:endParaRPr>
        </a:p>
      </dgm:t>
    </dgm:pt>
    <dgm:pt modelId="{BD911B64-B2CB-487F-9C82-FF5EA9843579}" type="parTrans" cxnId="{E628993C-A47F-4D08-9F8D-D4EC7038A517}">
      <dgm:prSet/>
      <dgm:spPr/>
    </dgm:pt>
    <dgm:pt modelId="{5690D9A9-CB50-48B6-AE24-9E126B749C55}" type="sibTrans" cxnId="{E628993C-A47F-4D08-9F8D-D4EC7038A5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746B63-89D7-495C-A441-FC8171B83E6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Bierstadt"/>
            </a:rPr>
            <a:t>Curiosidade</a:t>
          </a:r>
        </a:p>
      </dgm:t>
    </dgm:pt>
    <dgm:pt modelId="{4C7DFE14-44E3-48F0-9E8A-6A693865814E}" type="parTrans" cxnId="{BFF725EB-8CE3-41EF-B1D9-D95F2D6F27CD}">
      <dgm:prSet/>
      <dgm:spPr/>
    </dgm:pt>
    <dgm:pt modelId="{BEBE90BF-D1E4-429A-8D72-B88F6AAC99DF}" type="sibTrans" cxnId="{BFF725EB-8CE3-41EF-B1D9-D95F2D6F27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7C5286-1077-4D4A-96B5-7D487D786237}" type="pres">
      <dgm:prSet presAssocID="{4ACB0D8D-34C5-4270-85AC-A483CE0DB761}" presName="root" presStyleCnt="0">
        <dgm:presLayoutVars>
          <dgm:dir/>
          <dgm:resizeHandles val="exact"/>
        </dgm:presLayoutVars>
      </dgm:prSet>
      <dgm:spPr/>
    </dgm:pt>
    <dgm:pt modelId="{736EAAC8-3012-4145-9F58-FF31E1115E50}" type="pres">
      <dgm:prSet presAssocID="{4ACB0D8D-34C5-4270-85AC-A483CE0DB761}" presName="container" presStyleCnt="0">
        <dgm:presLayoutVars>
          <dgm:dir/>
          <dgm:resizeHandles val="exact"/>
        </dgm:presLayoutVars>
      </dgm:prSet>
      <dgm:spPr/>
    </dgm:pt>
    <dgm:pt modelId="{DCCE80BB-A8FA-4AD2-8F21-8EC8D73AAEE7}" type="pres">
      <dgm:prSet presAssocID="{D5D05F02-0487-4F46-AA66-F9FDF272A5F4}" presName="compNode" presStyleCnt="0"/>
      <dgm:spPr/>
    </dgm:pt>
    <dgm:pt modelId="{EF0DA4C7-078E-4D08-8193-F204B2BCE029}" type="pres">
      <dgm:prSet presAssocID="{D5D05F02-0487-4F46-AA66-F9FDF272A5F4}" presName="iconBgRect" presStyleLbl="bgShp" presStyleIdx="0" presStyleCnt="5"/>
      <dgm:spPr/>
    </dgm:pt>
    <dgm:pt modelId="{ED775886-D20A-4701-98E8-EEB6FC661FAA}" type="pres">
      <dgm:prSet presAssocID="{D5D05F02-0487-4F46-AA66-F9FDF272A5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FE9E49C-DEC0-4D98-83BC-C5620FE7900B}" type="pres">
      <dgm:prSet presAssocID="{D5D05F02-0487-4F46-AA66-F9FDF272A5F4}" presName="spaceRect" presStyleCnt="0"/>
      <dgm:spPr/>
    </dgm:pt>
    <dgm:pt modelId="{994CA129-8E58-444D-BBAC-06CE770AAC48}" type="pres">
      <dgm:prSet presAssocID="{D5D05F02-0487-4F46-AA66-F9FDF272A5F4}" presName="textRect" presStyleLbl="revTx" presStyleIdx="0" presStyleCnt="5">
        <dgm:presLayoutVars>
          <dgm:chMax val="1"/>
          <dgm:chPref val="1"/>
        </dgm:presLayoutVars>
      </dgm:prSet>
      <dgm:spPr/>
    </dgm:pt>
    <dgm:pt modelId="{211E9B00-AAA8-49F1-9CBE-A31DF8D3F4FD}" type="pres">
      <dgm:prSet presAssocID="{24415E45-DFC8-4F99-96D9-6A881147D6F3}" presName="sibTrans" presStyleLbl="sibTrans2D1" presStyleIdx="0" presStyleCnt="0"/>
      <dgm:spPr/>
    </dgm:pt>
    <dgm:pt modelId="{CF8BEE30-69C5-4FDC-BBDA-7AEC4B81FE5C}" type="pres">
      <dgm:prSet presAssocID="{463B9CE8-9E54-4124-9FCB-1ABA30F23E1A}" presName="compNode" presStyleCnt="0"/>
      <dgm:spPr/>
    </dgm:pt>
    <dgm:pt modelId="{4BF58900-1456-40E9-B989-67D7E84EEF34}" type="pres">
      <dgm:prSet presAssocID="{463B9CE8-9E54-4124-9FCB-1ABA30F23E1A}" presName="iconBgRect" presStyleLbl="bgShp" presStyleIdx="1" presStyleCnt="5"/>
      <dgm:spPr/>
    </dgm:pt>
    <dgm:pt modelId="{0CA6B74D-A484-41C9-8E23-0DBAC87B2FFA}" type="pres">
      <dgm:prSet presAssocID="{463B9CE8-9E54-4124-9FCB-1ABA30F23E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AAE018D-1183-45C9-AB0C-A313C0F98B55}" type="pres">
      <dgm:prSet presAssocID="{463B9CE8-9E54-4124-9FCB-1ABA30F23E1A}" presName="spaceRect" presStyleCnt="0"/>
      <dgm:spPr/>
    </dgm:pt>
    <dgm:pt modelId="{6E9757A1-3B3A-406F-A497-FD0A3B430270}" type="pres">
      <dgm:prSet presAssocID="{463B9CE8-9E54-4124-9FCB-1ABA30F23E1A}" presName="textRect" presStyleLbl="revTx" presStyleIdx="1" presStyleCnt="5">
        <dgm:presLayoutVars>
          <dgm:chMax val="1"/>
          <dgm:chPref val="1"/>
        </dgm:presLayoutVars>
      </dgm:prSet>
      <dgm:spPr/>
    </dgm:pt>
    <dgm:pt modelId="{49556054-6A20-414E-929E-390BDEA5E095}" type="pres">
      <dgm:prSet presAssocID="{03B60F96-1A54-4B92-B9F1-A37D1B1BCD4A}" presName="sibTrans" presStyleLbl="sibTrans2D1" presStyleIdx="0" presStyleCnt="0"/>
      <dgm:spPr/>
    </dgm:pt>
    <dgm:pt modelId="{83730955-9A45-488B-ACB0-07C4A1EAF185}" type="pres">
      <dgm:prSet presAssocID="{A066F3D4-2AEE-4CA0-B2E0-910083ECC8FA}" presName="compNode" presStyleCnt="0"/>
      <dgm:spPr/>
    </dgm:pt>
    <dgm:pt modelId="{CF116734-E356-437E-8D8B-BE2393D75705}" type="pres">
      <dgm:prSet presAssocID="{A066F3D4-2AEE-4CA0-B2E0-910083ECC8FA}" presName="iconBgRect" presStyleLbl="bgShp" presStyleIdx="2" presStyleCnt="5"/>
      <dgm:spPr/>
    </dgm:pt>
    <dgm:pt modelId="{5E83BD67-83AA-44A7-AF3C-AAC2CDE75551}" type="pres">
      <dgm:prSet presAssocID="{A066F3D4-2AEE-4CA0-B2E0-910083ECC8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46C6422-0A44-446A-966A-9E84CD3BCED9}" type="pres">
      <dgm:prSet presAssocID="{A066F3D4-2AEE-4CA0-B2E0-910083ECC8FA}" presName="spaceRect" presStyleCnt="0"/>
      <dgm:spPr/>
    </dgm:pt>
    <dgm:pt modelId="{5E7C485E-FD45-458E-85B5-57DE59F803A6}" type="pres">
      <dgm:prSet presAssocID="{A066F3D4-2AEE-4CA0-B2E0-910083ECC8FA}" presName="textRect" presStyleLbl="revTx" presStyleIdx="2" presStyleCnt="5">
        <dgm:presLayoutVars>
          <dgm:chMax val="1"/>
          <dgm:chPref val="1"/>
        </dgm:presLayoutVars>
      </dgm:prSet>
      <dgm:spPr/>
    </dgm:pt>
    <dgm:pt modelId="{FFDD1654-D624-4BE8-9611-7CB0BC4B05E5}" type="pres">
      <dgm:prSet presAssocID="{30514D65-75B1-4C04-A766-91B64E7BFFE7}" presName="sibTrans" presStyleLbl="sibTrans2D1" presStyleIdx="0" presStyleCnt="0"/>
      <dgm:spPr/>
    </dgm:pt>
    <dgm:pt modelId="{42C6E8A2-426A-48EB-B949-D50D87D9D1F9}" type="pres">
      <dgm:prSet presAssocID="{16746B63-89D7-495C-A441-FC8171B83E60}" presName="compNode" presStyleCnt="0"/>
      <dgm:spPr/>
    </dgm:pt>
    <dgm:pt modelId="{11D534BB-CD36-4D83-89CB-FBC0992C2967}" type="pres">
      <dgm:prSet presAssocID="{16746B63-89D7-495C-A441-FC8171B83E60}" presName="iconBgRect" presStyleLbl="bgShp" presStyleIdx="3" presStyleCnt="5"/>
      <dgm:spPr/>
    </dgm:pt>
    <dgm:pt modelId="{10C78E7A-6FA4-4B74-A2FE-84571B679D64}" type="pres">
      <dgm:prSet presAssocID="{16746B63-89D7-495C-A441-FC8171B83E60}" presName="iconRect" presStyleLbl="node1" presStyleIdx="3" presStyleCnt="5"/>
      <dgm:spPr/>
    </dgm:pt>
    <dgm:pt modelId="{D46AF1DD-041B-45C1-9B91-0BBE4A2D1F2D}" type="pres">
      <dgm:prSet presAssocID="{16746B63-89D7-495C-A441-FC8171B83E60}" presName="spaceRect" presStyleCnt="0"/>
      <dgm:spPr/>
    </dgm:pt>
    <dgm:pt modelId="{DABC63CE-0AEA-4AB5-A60F-DD46AF117883}" type="pres">
      <dgm:prSet presAssocID="{16746B63-89D7-495C-A441-FC8171B83E60}" presName="textRect" presStyleLbl="revTx" presStyleIdx="3" presStyleCnt="5">
        <dgm:presLayoutVars>
          <dgm:chMax val="1"/>
          <dgm:chPref val="1"/>
        </dgm:presLayoutVars>
      </dgm:prSet>
      <dgm:spPr/>
    </dgm:pt>
    <dgm:pt modelId="{33611ED8-ED63-4118-AE6A-4FDF0E22144B}" type="pres">
      <dgm:prSet presAssocID="{BEBE90BF-D1E4-429A-8D72-B88F6AAC99DF}" presName="sibTrans" presStyleLbl="sibTrans2D1" presStyleIdx="0" presStyleCnt="0"/>
      <dgm:spPr/>
    </dgm:pt>
    <dgm:pt modelId="{C9405ABA-D020-40D6-B4E6-3725C4CB3360}" type="pres">
      <dgm:prSet presAssocID="{759394BE-12A4-457F-8ECC-B40BE84E5C07}" presName="compNode" presStyleCnt="0"/>
      <dgm:spPr/>
    </dgm:pt>
    <dgm:pt modelId="{1E4EC22F-B848-43CF-9051-6E16C9CAAEC1}" type="pres">
      <dgm:prSet presAssocID="{759394BE-12A4-457F-8ECC-B40BE84E5C07}" presName="iconBgRect" presStyleLbl="bgShp" presStyleIdx="4" presStyleCnt="5"/>
      <dgm:spPr/>
    </dgm:pt>
    <dgm:pt modelId="{A837B93F-7538-4F68-A1E3-AF7E29D3A90E}" type="pres">
      <dgm:prSet presAssocID="{759394BE-12A4-457F-8ECC-B40BE84E5C07}" presName="iconRect" presStyleLbl="node1" presStyleIdx="4" presStyleCnt="5"/>
      <dgm:spPr/>
    </dgm:pt>
    <dgm:pt modelId="{D7E116CE-8CEA-4678-82B1-F91BBDE485A1}" type="pres">
      <dgm:prSet presAssocID="{759394BE-12A4-457F-8ECC-B40BE84E5C07}" presName="spaceRect" presStyleCnt="0"/>
      <dgm:spPr/>
    </dgm:pt>
    <dgm:pt modelId="{A97AECE5-94C5-49E0-B8D6-338828B69CCC}" type="pres">
      <dgm:prSet presAssocID="{759394BE-12A4-457F-8ECC-B40BE84E5C0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78DB26-A4BA-4C16-80FE-0D7D5365A594}" srcId="{4ACB0D8D-34C5-4270-85AC-A483CE0DB761}" destId="{A066F3D4-2AEE-4CA0-B2E0-910083ECC8FA}" srcOrd="2" destOrd="0" parTransId="{2A3DDE88-9C0A-437A-9564-31DFC0DB96A1}" sibTransId="{30514D65-75B1-4C04-A766-91B64E7BFFE7}"/>
    <dgm:cxn modelId="{B2E6AB28-3371-41CE-8415-52E6262CAA9F}" type="presOf" srcId="{759394BE-12A4-457F-8ECC-B40BE84E5C07}" destId="{A97AECE5-94C5-49E0-B8D6-338828B69CCC}" srcOrd="0" destOrd="0" presId="urn:microsoft.com/office/officeart/2018/2/layout/IconCircleList"/>
    <dgm:cxn modelId="{727D382A-D757-4B82-9E93-6D69F29B8F1D}" type="presOf" srcId="{A066F3D4-2AEE-4CA0-B2E0-910083ECC8FA}" destId="{5E7C485E-FD45-458E-85B5-57DE59F803A6}" srcOrd="0" destOrd="0" presId="urn:microsoft.com/office/officeart/2018/2/layout/IconCircleList"/>
    <dgm:cxn modelId="{46772838-E541-4055-B792-98F1D48E2963}" type="presOf" srcId="{4ACB0D8D-34C5-4270-85AC-A483CE0DB761}" destId="{AD7C5286-1077-4D4A-96B5-7D487D786237}" srcOrd="0" destOrd="0" presId="urn:microsoft.com/office/officeart/2018/2/layout/IconCircleList"/>
    <dgm:cxn modelId="{E628993C-A47F-4D08-9F8D-D4EC7038A517}" srcId="{4ACB0D8D-34C5-4270-85AC-A483CE0DB761}" destId="{759394BE-12A4-457F-8ECC-B40BE84E5C07}" srcOrd="4" destOrd="0" parTransId="{BD911B64-B2CB-487F-9C82-FF5EA9843579}" sibTransId="{5690D9A9-CB50-48B6-AE24-9E126B749C55}"/>
    <dgm:cxn modelId="{79987241-8E53-4594-9FB3-2F31F8F0962B}" type="presOf" srcId="{24415E45-DFC8-4F99-96D9-6A881147D6F3}" destId="{211E9B00-AAA8-49F1-9CBE-A31DF8D3F4FD}" srcOrd="0" destOrd="0" presId="urn:microsoft.com/office/officeart/2018/2/layout/IconCircleList"/>
    <dgm:cxn modelId="{CA000150-E393-4DBF-BA30-43B33EEAF44D}" type="presOf" srcId="{16746B63-89D7-495C-A441-FC8171B83E60}" destId="{DABC63CE-0AEA-4AB5-A60F-DD46AF117883}" srcOrd="0" destOrd="0" presId="urn:microsoft.com/office/officeart/2018/2/layout/IconCircleList"/>
    <dgm:cxn modelId="{222139C8-2F96-4D77-8427-792C580BC769}" type="presOf" srcId="{30514D65-75B1-4C04-A766-91B64E7BFFE7}" destId="{FFDD1654-D624-4BE8-9611-7CB0BC4B05E5}" srcOrd="0" destOrd="0" presId="urn:microsoft.com/office/officeart/2018/2/layout/IconCircleList"/>
    <dgm:cxn modelId="{67F4B4DC-15BF-47C3-A548-1079C8FD1105}" type="presOf" srcId="{D5D05F02-0487-4F46-AA66-F9FDF272A5F4}" destId="{994CA129-8E58-444D-BBAC-06CE770AAC48}" srcOrd="0" destOrd="0" presId="urn:microsoft.com/office/officeart/2018/2/layout/IconCircleList"/>
    <dgm:cxn modelId="{BFF725EB-8CE3-41EF-B1D9-D95F2D6F27CD}" srcId="{4ACB0D8D-34C5-4270-85AC-A483CE0DB761}" destId="{16746B63-89D7-495C-A441-FC8171B83E60}" srcOrd="3" destOrd="0" parTransId="{4C7DFE14-44E3-48F0-9E8A-6A693865814E}" sibTransId="{BEBE90BF-D1E4-429A-8D72-B88F6AAC99DF}"/>
    <dgm:cxn modelId="{1AC677F1-AA26-4E63-ADF1-F71B632CA77A}" srcId="{4ACB0D8D-34C5-4270-85AC-A483CE0DB761}" destId="{D5D05F02-0487-4F46-AA66-F9FDF272A5F4}" srcOrd="0" destOrd="0" parTransId="{DC61F97E-0B3C-4A02-A5CF-45317499C85D}" sibTransId="{24415E45-DFC8-4F99-96D9-6A881147D6F3}"/>
    <dgm:cxn modelId="{1050C7F1-046A-4278-9E31-914106982030}" type="presOf" srcId="{BEBE90BF-D1E4-429A-8D72-B88F6AAC99DF}" destId="{33611ED8-ED63-4118-AE6A-4FDF0E22144B}" srcOrd="0" destOrd="0" presId="urn:microsoft.com/office/officeart/2018/2/layout/IconCircleList"/>
    <dgm:cxn modelId="{32D835FC-9C45-410E-A8A9-9B064787EB65}" type="presOf" srcId="{03B60F96-1A54-4B92-B9F1-A37D1B1BCD4A}" destId="{49556054-6A20-414E-929E-390BDEA5E095}" srcOrd="0" destOrd="0" presId="urn:microsoft.com/office/officeart/2018/2/layout/IconCircleList"/>
    <dgm:cxn modelId="{7FA656FF-1F63-413D-9D92-F5CBC1F2DE29}" srcId="{4ACB0D8D-34C5-4270-85AC-A483CE0DB761}" destId="{463B9CE8-9E54-4124-9FCB-1ABA30F23E1A}" srcOrd="1" destOrd="0" parTransId="{329C3311-843E-4C01-8073-E2E454A8DDDD}" sibTransId="{03B60F96-1A54-4B92-B9F1-A37D1B1BCD4A}"/>
    <dgm:cxn modelId="{0DA894FF-4762-49F4-9F3C-231DEDFDC317}" type="presOf" srcId="{463B9CE8-9E54-4124-9FCB-1ABA30F23E1A}" destId="{6E9757A1-3B3A-406F-A497-FD0A3B430270}" srcOrd="0" destOrd="0" presId="urn:microsoft.com/office/officeart/2018/2/layout/IconCircleList"/>
    <dgm:cxn modelId="{21DBA4BA-3477-413E-8A11-2643CA28FDDF}" type="presParOf" srcId="{AD7C5286-1077-4D4A-96B5-7D487D786237}" destId="{736EAAC8-3012-4145-9F58-FF31E1115E50}" srcOrd="0" destOrd="0" presId="urn:microsoft.com/office/officeart/2018/2/layout/IconCircleList"/>
    <dgm:cxn modelId="{286FDBF2-EE54-4578-BB10-8068671ADAB1}" type="presParOf" srcId="{736EAAC8-3012-4145-9F58-FF31E1115E50}" destId="{DCCE80BB-A8FA-4AD2-8F21-8EC8D73AAEE7}" srcOrd="0" destOrd="0" presId="urn:microsoft.com/office/officeart/2018/2/layout/IconCircleList"/>
    <dgm:cxn modelId="{ABD6A420-1869-4F71-8912-744406684D01}" type="presParOf" srcId="{DCCE80BB-A8FA-4AD2-8F21-8EC8D73AAEE7}" destId="{EF0DA4C7-078E-4D08-8193-F204B2BCE029}" srcOrd="0" destOrd="0" presId="urn:microsoft.com/office/officeart/2018/2/layout/IconCircleList"/>
    <dgm:cxn modelId="{8053040B-E355-4952-B637-C812B291C7A4}" type="presParOf" srcId="{DCCE80BB-A8FA-4AD2-8F21-8EC8D73AAEE7}" destId="{ED775886-D20A-4701-98E8-EEB6FC661FAA}" srcOrd="1" destOrd="0" presId="urn:microsoft.com/office/officeart/2018/2/layout/IconCircleList"/>
    <dgm:cxn modelId="{3D06D439-5EF7-4507-BD40-E4448BF3B55C}" type="presParOf" srcId="{DCCE80BB-A8FA-4AD2-8F21-8EC8D73AAEE7}" destId="{4FE9E49C-DEC0-4D98-83BC-C5620FE7900B}" srcOrd="2" destOrd="0" presId="urn:microsoft.com/office/officeart/2018/2/layout/IconCircleList"/>
    <dgm:cxn modelId="{03C25ECF-B6AF-46CA-BE52-7CBEF3E8A37C}" type="presParOf" srcId="{DCCE80BB-A8FA-4AD2-8F21-8EC8D73AAEE7}" destId="{994CA129-8E58-444D-BBAC-06CE770AAC48}" srcOrd="3" destOrd="0" presId="urn:microsoft.com/office/officeart/2018/2/layout/IconCircleList"/>
    <dgm:cxn modelId="{99A169AB-CCCC-4A91-A878-DF89D84BD735}" type="presParOf" srcId="{736EAAC8-3012-4145-9F58-FF31E1115E50}" destId="{211E9B00-AAA8-49F1-9CBE-A31DF8D3F4FD}" srcOrd="1" destOrd="0" presId="urn:microsoft.com/office/officeart/2018/2/layout/IconCircleList"/>
    <dgm:cxn modelId="{14662596-F41B-4B52-A8DF-43202DB5022F}" type="presParOf" srcId="{736EAAC8-3012-4145-9F58-FF31E1115E50}" destId="{CF8BEE30-69C5-4FDC-BBDA-7AEC4B81FE5C}" srcOrd="2" destOrd="0" presId="urn:microsoft.com/office/officeart/2018/2/layout/IconCircleList"/>
    <dgm:cxn modelId="{772D9E2D-1562-4E04-A69B-662EC2C67EC4}" type="presParOf" srcId="{CF8BEE30-69C5-4FDC-BBDA-7AEC4B81FE5C}" destId="{4BF58900-1456-40E9-B989-67D7E84EEF34}" srcOrd="0" destOrd="0" presId="urn:microsoft.com/office/officeart/2018/2/layout/IconCircleList"/>
    <dgm:cxn modelId="{28542534-A3E7-4A4D-A3DF-35A41A68392D}" type="presParOf" srcId="{CF8BEE30-69C5-4FDC-BBDA-7AEC4B81FE5C}" destId="{0CA6B74D-A484-41C9-8E23-0DBAC87B2FFA}" srcOrd="1" destOrd="0" presId="urn:microsoft.com/office/officeart/2018/2/layout/IconCircleList"/>
    <dgm:cxn modelId="{9F1036E0-3CBD-47E9-8B40-8EC01EA587AF}" type="presParOf" srcId="{CF8BEE30-69C5-4FDC-BBDA-7AEC4B81FE5C}" destId="{CAAE018D-1183-45C9-AB0C-A313C0F98B55}" srcOrd="2" destOrd="0" presId="urn:microsoft.com/office/officeart/2018/2/layout/IconCircleList"/>
    <dgm:cxn modelId="{44002AC0-6BB8-4678-850F-30F26B026387}" type="presParOf" srcId="{CF8BEE30-69C5-4FDC-BBDA-7AEC4B81FE5C}" destId="{6E9757A1-3B3A-406F-A497-FD0A3B430270}" srcOrd="3" destOrd="0" presId="urn:microsoft.com/office/officeart/2018/2/layout/IconCircleList"/>
    <dgm:cxn modelId="{82019D96-5B14-46DB-A77C-19F4D7391464}" type="presParOf" srcId="{736EAAC8-3012-4145-9F58-FF31E1115E50}" destId="{49556054-6A20-414E-929E-390BDEA5E095}" srcOrd="3" destOrd="0" presId="urn:microsoft.com/office/officeart/2018/2/layout/IconCircleList"/>
    <dgm:cxn modelId="{F5270BF6-E768-4B52-BE10-F200E3AC897E}" type="presParOf" srcId="{736EAAC8-3012-4145-9F58-FF31E1115E50}" destId="{83730955-9A45-488B-ACB0-07C4A1EAF185}" srcOrd="4" destOrd="0" presId="urn:microsoft.com/office/officeart/2018/2/layout/IconCircleList"/>
    <dgm:cxn modelId="{9E242133-BD48-4E7E-8C97-C6CBEEE23A7E}" type="presParOf" srcId="{83730955-9A45-488B-ACB0-07C4A1EAF185}" destId="{CF116734-E356-437E-8D8B-BE2393D75705}" srcOrd="0" destOrd="0" presId="urn:microsoft.com/office/officeart/2018/2/layout/IconCircleList"/>
    <dgm:cxn modelId="{CC40E07C-A00A-4E18-9A46-6A43601A8B73}" type="presParOf" srcId="{83730955-9A45-488B-ACB0-07C4A1EAF185}" destId="{5E83BD67-83AA-44A7-AF3C-AAC2CDE75551}" srcOrd="1" destOrd="0" presId="urn:microsoft.com/office/officeart/2018/2/layout/IconCircleList"/>
    <dgm:cxn modelId="{66F4E729-BD56-4DE5-AF44-51444B99C374}" type="presParOf" srcId="{83730955-9A45-488B-ACB0-07C4A1EAF185}" destId="{E46C6422-0A44-446A-966A-9E84CD3BCED9}" srcOrd="2" destOrd="0" presId="urn:microsoft.com/office/officeart/2018/2/layout/IconCircleList"/>
    <dgm:cxn modelId="{67F3CE74-51D7-4518-A4C0-C0AFF334FCC8}" type="presParOf" srcId="{83730955-9A45-488B-ACB0-07C4A1EAF185}" destId="{5E7C485E-FD45-458E-85B5-57DE59F803A6}" srcOrd="3" destOrd="0" presId="urn:microsoft.com/office/officeart/2018/2/layout/IconCircleList"/>
    <dgm:cxn modelId="{C9CE8CC5-2E40-4955-9EDB-6A62CBE55524}" type="presParOf" srcId="{736EAAC8-3012-4145-9F58-FF31E1115E50}" destId="{FFDD1654-D624-4BE8-9611-7CB0BC4B05E5}" srcOrd="5" destOrd="0" presId="urn:microsoft.com/office/officeart/2018/2/layout/IconCircleList"/>
    <dgm:cxn modelId="{6E8F16AD-83B7-47F7-9015-ADF1B5A06E1A}" type="presParOf" srcId="{736EAAC8-3012-4145-9F58-FF31E1115E50}" destId="{42C6E8A2-426A-48EB-B949-D50D87D9D1F9}" srcOrd="6" destOrd="0" presId="urn:microsoft.com/office/officeart/2018/2/layout/IconCircleList"/>
    <dgm:cxn modelId="{750C2E02-CB35-4CFE-8B55-ADBE1D998102}" type="presParOf" srcId="{42C6E8A2-426A-48EB-B949-D50D87D9D1F9}" destId="{11D534BB-CD36-4D83-89CB-FBC0992C2967}" srcOrd="0" destOrd="0" presId="urn:microsoft.com/office/officeart/2018/2/layout/IconCircleList"/>
    <dgm:cxn modelId="{D6CC53E1-3F6B-4E07-8B44-000E5FCECBB6}" type="presParOf" srcId="{42C6E8A2-426A-48EB-B949-D50D87D9D1F9}" destId="{10C78E7A-6FA4-4B74-A2FE-84571B679D64}" srcOrd="1" destOrd="0" presId="urn:microsoft.com/office/officeart/2018/2/layout/IconCircleList"/>
    <dgm:cxn modelId="{1CE84AF2-FB45-421E-8C52-F2A7B363E25D}" type="presParOf" srcId="{42C6E8A2-426A-48EB-B949-D50D87D9D1F9}" destId="{D46AF1DD-041B-45C1-9B91-0BBE4A2D1F2D}" srcOrd="2" destOrd="0" presId="urn:microsoft.com/office/officeart/2018/2/layout/IconCircleList"/>
    <dgm:cxn modelId="{6184C908-6EB2-4BC8-9C0E-6E18AF6542A0}" type="presParOf" srcId="{42C6E8A2-426A-48EB-B949-D50D87D9D1F9}" destId="{DABC63CE-0AEA-4AB5-A60F-DD46AF117883}" srcOrd="3" destOrd="0" presId="urn:microsoft.com/office/officeart/2018/2/layout/IconCircleList"/>
    <dgm:cxn modelId="{52670970-95B8-4506-909F-8AF6471417D3}" type="presParOf" srcId="{736EAAC8-3012-4145-9F58-FF31E1115E50}" destId="{33611ED8-ED63-4118-AE6A-4FDF0E22144B}" srcOrd="7" destOrd="0" presId="urn:microsoft.com/office/officeart/2018/2/layout/IconCircleList"/>
    <dgm:cxn modelId="{A29809D9-B7BD-40B7-AA79-82A609459515}" type="presParOf" srcId="{736EAAC8-3012-4145-9F58-FF31E1115E50}" destId="{C9405ABA-D020-40D6-B4E6-3725C4CB3360}" srcOrd="8" destOrd="0" presId="urn:microsoft.com/office/officeart/2018/2/layout/IconCircleList"/>
    <dgm:cxn modelId="{E43F2E0B-95A0-4093-A443-365A6896FE99}" type="presParOf" srcId="{C9405ABA-D020-40D6-B4E6-3725C4CB3360}" destId="{1E4EC22F-B848-43CF-9051-6E16C9CAAEC1}" srcOrd="0" destOrd="0" presId="urn:microsoft.com/office/officeart/2018/2/layout/IconCircleList"/>
    <dgm:cxn modelId="{E1C7192F-6E5D-4030-93E8-F86B8048F7FE}" type="presParOf" srcId="{C9405ABA-D020-40D6-B4E6-3725C4CB3360}" destId="{A837B93F-7538-4F68-A1E3-AF7E29D3A90E}" srcOrd="1" destOrd="0" presId="urn:microsoft.com/office/officeart/2018/2/layout/IconCircleList"/>
    <dgm:cxn modelId="{3A26D5F8-A3A3-4109-9FE3-06DBE0D94544}" type="presParOf" srcId="{C9405ABA-D020-40D6-B4E6-3725C4CB3360}" destId="{D7E116CE-8CEA-4678-82B1-F91BBDE485A1}" srcOrd="2" destOrd="0" presId="urn:microsoft.com/office/officeart/2018/2/layout/IconCircleList"/>
    <dgm:cxn modelId="{4170F9FF-52DE-4ACB-8750-0251EC0706ED}" type="presParOf" srcId="{C9405ABA-D020-40D6-B4E6-3725C4CB3360}" destId="{A97AECE5-94C5-49E0-B8D6-338828B69C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5CC16-BD80-42E4-8CD9-462D8B9FF2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5E91B0-A01F-445C-B0E9-F5F156F81A78}">
      <dgm:prSet/>
      <dgm:spPr/>
      <dgm:t>
        <a:bodyPr/>
        <a:lstStyle/>
        <a:p>
          <a:r>
            <a:rPr lang="en-US"/>
            <a:t>Manutenção</a:t>
          </a:r>
        </a:p>
      </dgm:t>
    </dgm:pt>
    <dgm:pt modelId="{3053E0EF-6B9D-4668-A7A4-E9F785D7CDA9}" type="parTrans" cxnId="{1D0861C9-2175-4156-A279-68C4A9BE2629}">
      <dgm:prSet/>
      <dgm:spPr/>
      <dgm:t>
        <a:bodyPr/>
        <a:lstStyle/>
        <a:p>
          <a:endParaRPr lang="en-US"/>
        </a:p>
      </dgm:t>
    </dgm:pt>
    <dgm:pt modelId="{1527A98A-EFB3-40C8-BA51-2D49F93AFEC8}" type="sibTrans" cxnId="{1D0861C9-2175-4156-A279-68C4A9BE2629}">
      <dgm:prSet/>
      <dgm:spPr/>
      <dgm:t>
        <a:bodyPr/>
        <a:lstStyle/>
        <a:p>
          <a:endParaRPr lang="en-US"/>
        </a:p>
      </dgm:t>
    </dgm:pt>
    <dgm:pt modelId="{5B1905EE-141F-4516-8DFF-67932D584A4B}">
      <dgm:prSet/>
      <dgm:spPr/>
      <dgm:t>
        <a:bodyPr/>
        <a:lstStyle/>
        <a:p>
          <a:r>
            <a:rPr lang="en-US"/>
            <a:t>Responsabilidade</a:t>
          </a:r>
        </a:p>
      </dgm:t>
    </dgm:pt>
    <dgm:pt modelId="{B4169136-4AC3-4EEA-8B14-361B090CF41F}" type="parTrans" cxnId="{D0A1293E-001C-4CE3-B32E-260173E02429}">
      <dgm:prSet/>
      <dgm:spPr/>
      <dgm:t>
        <a:bodyPr/>
        <a:lstStyle/>
        <a:p>
          <a:endParaRPr lang="en-US"/>
        </a:p>
      </dgm:t>
    </dgm:pt>
    <dgm:pt modelId="{336D456C-CA88-4D4C-BA15-1B84E9611E8B}" type="sibTrans" cxnId="{D0A1293E-001C-4CE3-B32E-260173E02429}">
      <dgm:prSet/>
      <dgm:spPr/>
      <dgm:t>
        <a:bodyPr/>
        <a:lstStyle/>
        <a:p>
          <a:endParaRPr lang="en-US"/>
        </a:p>
      </dgm:t>
    </dgm:pt>
    <dgm:pt modelId="{C6D73F92-056D-4BD1-9768-AE1A7F63F68E}">
      <dgm:prSet/>
      <dgm:spPr/>
      <dgm:t>
        <a:bodyPr/>
        <a:lstStyle/>
        <a:p>
          <a:r>
            <a:rPr lang="en-US"/>
            <a:t>Gratidão</a:t>
          </a:r>
        </a:p>
      </dgm:t>
    </dgm:pt>
    <dgm:pt modelId="{080E2E5E-2110-4A88-B0A9-BA53D0EB71BB}" type="parTrans" cxnId="{72B7540B-7354-4E23-99AE-B4694EB3D3DB}">
      <dgm:prSet/>
      <dgm:spPr/>
      <dgm:t>
        <a:bodyPr/>
        <a:lstStyle/>
        <a:p>
          <a:endParaRPr lang="en-US"/>
        </a:p>
      </dgm:t>
    </dgm:pt>
    <dgm:pt modelId="{E19F9878-B4D9-41AB-8A2C-5917085AD4CA}" type="sibTrans" cxnId="{72B7540B-7354-4E23-99AE-B4694EB3D3DB}">
      <dgm:prSet/>
      <dgm:spPr/>
      <dgm:t>
        <a:bodyPr/>
        <a:lstStyle/>
        <a:p>
          <a:endParaRPr lang="en-US"/>
        </a:p>
      </dgm:t>
    </dgm:pt>
    <dgm:pt modelId="{1870B3F8-91CC-46CE-AEE5-CE267ED03ECA}">
      <dgm:prSet/>
      <dgm:spPr/>
      <dgm:t>
        <a:bodyPr/>
        <a:lstStyle/>
        <a:p>
          <a:r>
            <a:rPr lang="en-US"/>
            <a:t>Persistência</a:t>
          </a:r>
        </a:p>
      </dgm:t>
    </dgm:pt>
    <dgm:pt modelId="{46C98703-5C0B-49F1-B117-FE95571CFDC2}" type="parTrans" cxnId="{8BCAAB62-A347-4255-896C-641927CFB46C}">
      <dgm:prSet/>
      <dgm:spPr/>
      <dgm:t>
        <a:bodyPr/>
        <a:lstStyle/>
        <a:p>
          <a:endParaRPr lang="en-US"/>
        </a:p>
      </dgm:t>
    </dgm:pt>
    <dgm:pt modelId="{CFC374B7-7FCA-4745-9F51-9A96990B669E}" type="sibTrans" cxnId="{8BCAAB62-A347-4255-896C-641927CFB46C}">
      <dgm:prSet/>
      <dgm:spPr/>
      <dgm:t>
        <a:bodyPr/>
        <a:lstStyle/>
        <a:p>
          <a:endParaRPr lang="en-US"/>
        </a:p>
      </dgm:t>
    </dgm:pt>
    <dgm:pt modelId="{86519BA5-DC20-4EDB-B4DB-1CA7C620C6AF}">
      <dgm:prSet/>
      <dgm:spPr/>
      <dgm:t>
        <a:bodyPr/>
        <a:lstStyle/>
        <a:p>
          <a:r>
            <a:rPr lang="en-US"/>
            <a:t>Construção</a:t>
          </a:r>
        </a:p>
      </dgm:t>
    </dgm:pt>
    <dgm:pt modelId="{519C7516-1A0B-437C-96CB-747EBACD3BEE}" type="parTrans" cxnId="{0E9C0E00-F623-4008-BF7A-99E46DE57265}">
      <dgm:prSet/>
      <dgm:spPr/>
      <dgm:t>
        <a:bodyPr/>
        <a:lstStyle/>
        <a:p>
          <a:endParaRPr lang="en-US"/>
        </a:p>
      </dgm:t>
    </dgm:pt>
    <dgm:pt modelId="{6A94D911-4C67-4DE5-B0C9-E026D4E24451}" type="sibTrans" cxnId="{0E9C0E00-F623-4008-BF7A-99E46DE57265}">
      <dgm:prSet/>
      <dgm:spPr/>
      <dgm:t>
        <a:bodyPr/>
        <a:lstStyle/>
        <a:p>
          <a:endParaRPr lang="en-US"/>
        </a:p>
      </dgm:t>
    </dgm:pt>
    <dgm:pt modelId="{737787F0-5EB7-4729-9944-D317294C949A}">
      <dgm:prSet/>
      <dgm:spPr/>
      <dgm:t>
        <a:bodyPr/>
        <a:lstStyle/>
        <a:p>
          <a:r>
            <a:rPr lang="en-US"/>
            <a:t>Resiliência</a:t>
          </a:r>
        </a:p>
      </dgm:t>
    </dgm:pt>
    <dgm:pt modelId="{65EDC422-19B5-486D-AB55-DFE9F6828F43}" type="parTrans" cxnId="{125DCDA0-C0ED-422C-A4AE-7A287AB6EBC8}">
      <dgm:prSet/>
      <dgm:spPr/>
      <dgm:t>
        <a:bodyPr/>
        <a:lstStyle/>
        <a:p>
          <a:endParaRPr lang="en-US"/>
        </a:p>
      </dgm:t>
    </dgm:pt>
    <dgm:pt modelId="{E4D4C88A-FA08-4221-8020-9632B90F33A5}" type="sibTrans" cxnId="{125DCDA0-C0ED-422C-A4AE-7A287AB6EBC8}">
      <dgm:prSet/>
      <dgm:spPr/>
      <dgm:t>
        <a:bodyPr/>
        <a:lstStyle/>
        <a:p>
          <a:endParaRPr lang="en-US"/>
        </a:p>
      </dgm:t>
    </dgm:pt>
    <dgm:pt modelId="{77374083-D840-4518-BC0E-BA3A9350ACC2}">
      <dgm:prSet/>
      <dgm:spPr/>
      <dgm:t>
        <a:bodyPr/>
        <a:lstStyle/>
        <a:p>
          <a:r>
            <a:rPr lang="en-US"/>
            <a:t>Autonomia</a:t>
          </a:r>
        </a:p>
      </dgm:t>
    </dgm:pt>
    <dgm:pt modelId="{2E107A95-6C93-4E4E-8381-EA539FFEE96D}" type="parTrans" cxnId="{0F35A6A6-D81D-4216-83B9-686CBE45DD9F}">
      <dgm:prSet/>
      <dgm:spPr/>
      <dgm:t>
        <a:bodyPr/>
        <a:lstStyle/>
        <a:p>
          <a:endParaRPr lang="en-US"/>
        </a:p>
      </dgm:t>
    </dgm:pt>
    <dgm:pt modelId="{B65AA1A2-CC3F-4E6C-A83E-702DCC33CCFF}" type="sibTrans" cxnId="{0F35A6A6-D81D-4216-83B9-686CBE45DD9F}">
      <dgm:prSet/>
      <dgm:spPr/>
      <dgm:t>
        <a:bodyPr/>
        <a:lstStyle/>
        <a:p>
          <a:endParaRPr lang="en-US"/>
        </a:p>
      </dgm:t>
    </dgm:pt>
    <dgm:pt modelId="{930BD1F3-DFC3-4599-915D-88255AB6410B}">
      <dgm:prSet/>
      <dgm:spPr/>
      <dgm:t>
        <a:bodyPr/>
        <a:lstStyle/>
        <a:p>
          <a:r>
            <a:rPr lang="en-US"/>
            <a:t>Confiança</a:t>
          </a:r>
        </a:p>
      </dgm:t>
    </dgm:pt>
    <dgm:pt modelId="{A2B0DD7B-DDFD-4DFA-9C6F-157567088610}" type="parTrans" cxnId="{6E481637-DC8B-4FDB-AE00-4BA9CC57BAAF}">
      <dgm:prSet/>
      <dgm:spPr/>
      <dgm:t>
        <a:bodyPr/>
        <a:lstStyle/>
        <a:p>
          <a:endParaRPr lang="en-US"/>
        </a:p>
      </dgm:t>
    </dgm:pt>
    <dgm:pt modelId="{50EE015E-2FB9-4EDA-A1D2-9EFF027915EF}" type="sibTrans" cxnId="{6E481637-DC8B-4FDB-AE00-4BA9CC57BAAF}">
      <dgm:prSet/>
      <dgm:spPr/>
      <dgm:t>
        <a:bodyPr/>
        <a:lstStyle/>
        <a:p>
          <a:endParaRPr lang="en-US"/>
        </a:p>
      </dgm:t>
    </dgm:pt>
    <dgm:pt modelId="{8AA231B3-2203-49D5-A9AB-89886ED1F95D}" type="pres">
      <dgm:prSet presAssocID="{D105CC16-BD80-42E4-8CD9-462D8B9FF245}" presName="linear" presStyleCnt="0">
        <dgm:presLayoutVars>
          <dgm:animLvl val="lvl"/>
          <dgm:resizeHandles val="exact"/>
        </dgm:presLayoutVars>
      </dgm:prSet>
      <dgm:spPr/>
    </dgm:pt>
    <dgm:pt modelId="{F46347FF-4802-48C5-A1FF-581CFE2DB4FC}" type="pres">
      <dgm:prSet presAssocID="{335E91B0-A01F-445C-B0E9-F5F156F81A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85E1CF-53D4-4D27-9824-FE6057E80AD2}" type="pres">
      <dgm:prSet presAssocID="{335E91B0-A01F-445C-B0E9-F5F156F81A78}" presName="childText" presStyleLbl="revTx" presStyleIdx="0" presStyleCnt="2">
        <dgm:presLayoutVars>
          <dgm:bulletEnabled val="1"/>
        </dgm:presLayoutVars>
      </dgm:prSet>
      <dgm:spPr/>
    </dgm:pt>
    <dgm:pt modelId="{96D7E3F5-7DFC-493C-9514-F6853EBC6467}" type="pres">
      <dgm:prSet presAssocID="{86519BA5-DC20-4EDB-B4DB-1CA7C620C6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F3423AA-CFC8-4AC2-A7CA-AF1A1ADAADFE}" type="pres">
      <dgm:prSet presAssocID="{86519BA5-DC20-4EDB-B4DB-1CA7C620C6A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E9C0E00-F623-4008-BF7A-99E46DE57265}" srcId="{D105CC16-BD80-42E4-8CD9-462D8B9FF245}" destId="{86519BA5-DC20-4EDB-B4DB-1CA7C620C6AF}" srcOrd="1" destOrd="0" parTransId="{519C7516-1A0B-437C-96CB-747EBACD3BEE}" sibTransId="{6A94D911-4C67-4DE5-B0C9-E026D4E24451}"/>
    <dgm:cxn modelId="{72B7540B-7354-4E23-99AE-B4694EB3D3DB}" srcId="{335E91B0-A01F-445C-B0E9-F5F156F81A78}" destId="{C6D73F92-056D-4BD1-9768-AE1A7F63F68E}" srcOrd="1" destOrd="0" parTransId="{080E2E5E-2110-4A88-B0A9-BA53D0EB71BB}" sibTransId="{E19F9878-B4D9-41AB-8A2C-5917085AD4CA}"/>
    <dgm:cxn modelId="{A1B90617-25C7-40D0-83E4-7D169DFA0606}" type="presOf" srcId="{1870B3F8-91CC-46CE-AEE5-CE267ED03ECA}" destId="{DB85E1CF-53D4-4D27-9824-FE6057E80AD2}" srcOrd="0" destOrd="2" presId="urn:microsoft.com/office/officeart/2005/8/layout/vList2"/>
    <dgm:cxn modelId="{EFD17E29-1EF9-4B27-A6F6-98D18134EEE9}" type="presOf" srcId="{77374083-D840-4518-BC0E-BA3A9350ACC2}" destId="{1F3423AA-CFC8-4AC2-A7CA-AF1A1ADAADFE}" srcOrd="0" destOrd="1" presId="urn:microsoft.com/office/officeart/2005/8/layout/vList2"/>
    <dgm:cxn modelId="{6E481637-DC8B-4FDB-AE00-4BA9CC57BAAF}" srcId="{86519BA5-DC20-4EDB-B4DB-1CA7C620C6AF}" destId="{930BD1F3-DFC3-4599-915D-88255AB6410B}" srcOrd="2" destOrd="0" parTransId="{A2B0DD7B-DDFD-4DFA-9C6F-157567088610}" sibTransId="{50EE015E-2FB9-4EDA-A1D2-9EFF027915EF}"/>
    <dgm:cxn modelId="{D0A1293E-001C-4CE3-B32E-260173E02429}" srcId="{335E91B0-A01F-445C-B0E9-F5F156F81A78}" destId="{5B1905EE-141F-4516-8DFF-67932D584A4B}" srcOrd="0" destOrd="0" parTransId="{B4169136-4AC3-4EEA-8B14-361B090CF41F}" sibTransId="{336D456C-CA88-4D4C-BA15-1B84E9611E8B}"/>
    <dgm:cxn modelId="{F22B0861-890F-471D-8379-5B0E00FD7DD4}" type="presOf" srcId="{5B1905EE-141F-4516-8DFF-67932D584A4B}" destId="{DB85E1CF-53D4-4D27-9824-FE6057E80AD2}" srcOrd="0" destOrd="0" presId="urn:microsoft.com/office/officeart/2005/8/layout/vList2"/>
    <dgm:cxn modelId="{8BCAAB62-A347-4255-896C-641927CFB46C}" srcId="{335E91B0-A01F-445C-B0E9-F5F156F81A78}" destId="{1870B3F8-91CC-46CE-AEE5-CE267ED03ECA}" srcOrd="2" destOrd="0" parTransId="{46C98703-5C0B-49F1-B117-FE95571CFDC2}" sibTransId="{CFC374B7-7FCA-4745-9F51-9A96990B669E}"/>
    <dgm:cxn modelId="{2C78DF8B-C740-4898-82E4-8720DB1779FE}" type="presOf" srcId="{930BD1F3-DFC3-4599-915D-88255AB6410B}" destId="{1F3423AA-CFC8-4AC2-A7CA-AF1A1ADAADFE}" srcOrd="0" destOrd="2" presId="urn:microsoft.com/office/officeart/2005/8/layout/vList2"/>
    <dgm:cxn modelId="{6A9E919C-A932-41DA-9523-A242970D364D}" type="presOf" srcId="{C6D73F92-056D-4BD1-9768-AE1A7F63F68E}" destId="{DB85E1CF-53D4-4D27-9824-FE6057E80AD2}" srcOrd="0" destOrd="1" presId="urn:microsoft.com/office/officeart/2005/8/layout/vList2"/>
    <dgm:cxn modelId="{125DCDA0-C0ED-422C-A4AE-7A287AB6EBC8}" srcId="{86519BA5-DC20-4EDB-B4DB-1CA7C620C6AF}" destId="{737787F0-5EB7-4729-9944-D317294C949A}" srcOrd="0" destOrd="0" parTransId="{65EDC422-19B5-486D-AB55-DFE9F6828F43}" sibTransId="{E4D4C88A-FA08-4221-8020-9632B90F33A5}"/>
    <dgm:cxn modelId="{0F35A6A6-D81D-4216-83B9-686CBE45DD9F}" srcId="{86519BA5-DC20-4EDB-B4DB-1CA7C620C6AF}" destId="{77374083-D840-4518-BC0E-BA3A9350ACC2}" srcOrd="1" destOrd="0" parTransId="{2E107A95-6C93-4E4E-8381-EA539FFEE96D}" sibTransId="{B65AA1A2-CC3F-4E6C-A83E-702DCC33CCFF}"/>
    <dgm:cxn modelId="{1D0861C9-2175-4156-A279-68C4A9BE2629}" srcId="{D105CC16-BD80-42E4-8CD9-462D8B9FF245}" destId="{335E91B0-A01F-445C-B0E9-F5F156F81A78}" srcOrd="0" destOrd="0" parTransId="{3053E0EF-6B9D-4668-A7A4-E9F785D7CDA9}" sibTransId="{1527A98A-EFB3-40C8-BA51-2D49F93AFEC8}"/>
    <dgm:cxn modelId="{C39110D4-3E60-4726-8FEC-88BC6E5C56E5}" type="presOf" srcId="{335E91B0-A01F-445C-B0E9-F5F156F81A78}" destId="{F46347FF-4802-48C5-A1FF-581CFE2DB4FC}" srcOrd="0" destOrd="0" presId="urn:microsoft.com/office/officeart/2005/8/layout/vList2"/>
    <dgm:cxn modelId="{3E0DDBE5-0E78-4773-902C-27749C5271BE}" type="presOf" srcId="{D105CC16-BD80-42E4-8CD9-462D8B9FF245}" destId="{8AA231B3-2203-49D5-A9AB-89886ED1F95D}" srcOrd="0" destOrd="0" presId="urn:microsoft.com/office/officeart/2005/8/layout/vList2"/>
    <dgm:cxn modelId="{A6B6A5E9-A9DE-43F1-B10A-1B0DB0E25D8C}" type="presOf" srcId="{86519BA5-DC20-4EDB-B4DB-1CA7C620C6AF}" destId="{96D7E3F5-7DFC-493C-9514-F6853EBC6467}" srcOrd="0" destOrd="0" presId="urn:microsoft.com/office/officeart/2005/8/layout/vList2"/>
    <dgm:cxn modelId="{7D8FBCFC-E623-4D2D-A683-CFD264D59C59}" type="presOf" srcId="{737787F0-5EB7-4729-9944-D317294C949A}" destId="{1F3423AA-CFC8-4AC2-A7CA-AF1A1ADAADFE}" srcOrd="0" destOrd="0" presId="urn:microsoft.com/office/officeart/2005/8/layout/vList2"/>
    <dgm:cxn modelId="{BF275962-5A88-42CC-B1B5-92469D5CD65A}" type="presParOf" srcId="{8AA231B3-2203-49D5-A9AB-89886ED1F95D}" destId="{F46347FF-4802-48C5-A1FF-581CFE2DB4FC}" srcOrd="0" destOrd="0" presId="urn:microsoft.com/office/officeart/2005/8/layout/vList2"/>
    <dgm:cxn modelId="{CD0A5730-B1A7-4CC7-8007-CEB86B9B859D}" type="presParOf" srcId="{8AA231B3-2203-49D5-A9AB-89886ED1F95D}" destId="{DB85E1CF-53D4-4D27-9824-FE6057E80AD2}" srcOrd="1" destOrd="0" presId="urn:microsoft.com/office/officeart/2005/8/layout/vList2"/>
    <dgm:cxn modelId="{37F35BB1-54E6-499D-A151-524D58597471}" type="presParOf" srcId="{8AA231B3-2203-49D5-A9AB-89886ED1F95D}" destId="{96D7E3F5-7DFC-493C-9514-F6853EBC6467}" srcOrd="2" destOrd="0" presId="urn:microsoft.com/office/officeart/2005/8/layout/vList2"/>
    <dgm:cxn modelId="{0FBD62A0-CF17-4DF1-A1A9-14E9A9FCC9AC}" type="presParOf" srcId="{8AA231B3-2203-49D5-A9AB-89886ED1F95D}" destId="{1F3423AA-CFC8-4AC2-A7CA-AF1A1ADAAD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DA4C7-078E-4D08-8193-F204B2BCE029}">
      <dsp:nvSpPr>
        <dsp:cNvPr id="0" name=""/>
        <dsp:cNvSpPr/>
      </dsp:nvSpPr>
      <dsp:spPr>
        <a:xfrm>
          <a:off x="1644875" y="33219"/>
          <a:ext cx="875910" cy="8759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75886-D20A-4701-98E8-EEB6FC661FAA}">
      <dsp:nvSpPr>
        <dsp:cNvPr id="0" name=""/>
        <dsp:cNvSpPr/>
      </dsp:nvSpPr>
      <dsp:spPr>
        <a:xfrm>
          <a:off x="1828816" y="217160"/>
          <a:ext cx="508027" cy="50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CA129-8E58-444D-BBAC-06CE770AAC48}">
      <dsp:nvSpPr>
        <dsp:cNvPr id="0" name=""/>
        <dsp:cNvSpPr/>
      </dsp:nvSpPr>
      <dsp:spPr>
        <a:xfrm>
          <a:off x="2708480" y="33219"/>
          <a:ext cx="2064645" cy="8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/>
            <a:t>Desenhos</a:t>
          </a:r>
          <a:endParaRPr lang="en-US" sz="2100" kern="1200"/>
        </a:p>
      </dsp:txBody>
      <dsp:txXfrm>
        <a:off x="2708480" y="33219"/>
        <a:ext cx="2064645" cy="875910"/>
      </dsp:txXfrm>
    </dsp:sp>
    <dsp:sp modelId="{4BF58900-1456-40E9-B989-67D7E84EEF34}">
      <dsp:nvSpPr>
        <dsp:cNvPr id="0" name=""/>
        <dsp:cNvSpPr/>
      </dsp:nvSpPr>
      <dsp:spPr>
        <a:xfrm>
          <a:off x="5132874" y="33219"/>
          <a:ext cx="875910" cy="8759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6B74D-A484-41C9-8E23-0DBAC87B2FFA}">
      <dsp:nvSpPr>
        <dsp:cNvPr id="0" name=""/>
        <dsp:cNvSpPr/>
      </dsp:nvSpPr>
      <dsp:spPr>
        <a:xfrm>
          <a:off x="5316815" y="217160"/>
          <a:ext cx="508027" cy="50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757A1-3B3A-406F-A497-FD0A3B430270}">
      <dsp:nvSpPr>
        <dsp:cNvPr id="0" name=""/>
        <dsp:cNvSpPr/>
      </dsp:nvSpPr>
      <dsp:spPr>
        <a:xfrm>
          <a:off x="6196479" y="33219"/>
          <a:ext cx="2064645" cy="8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/>
            <a:t>Jogos</a:t>
          </a:r>
          <a:endParaRPr lang="en-US" sz="2100" kern="1200"/>
        </a:p>
      </dsp:txBody>
      <dsp:txXfrm>
        <a:off x="6196479" y="33219"/>
        <a:ext cx="2064645" cy="875910"/>
      </dsp:txXfrm>
    </dsp:sp>
    <dsp:sp modelId="{CF116734-E356-437E-8D8B-BE2393D75705}">
      <dsp:nvSpPr>
        <dsp:cNvPr id="0" name=""/>
        <dsp:cNvSpPr/>
      </dsp:nvSpPr>
      <dsp:spPr>
        <a:xfrm>
          <a:off x="1644875" y="1603082"/>
          <a:ext cx="875910" cy="8759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3BD67-83AA-44A7-AF3C-AAC2CDE75551}">
      <dsp:nvSpPr>
        <dsp:cNvPr id="0" name=""/>
        <dsp:cNvSpPr/>
      </dsp:nvSpPr>
      <dsp:spPr>
        <a:xfrm>
          <a:off x="1828816" y="1787023"/>
          <a:ext cx="508027" cy="50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C485E-FD45-458E-85B5-57DE59F803A6}">
      <dsp:nvSpPr>
        <dsp:cNvPr id="0" name=""/>
        <dsp:cNvSpPr/>
      </dsp:nvSpPr>
      <dsp:spPr>
        <a:xfrm>
          <a:off x="2708480" y="1603082"/>
          <a:ext cx="2064645" cy="8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Identificação</a:t>
          </a:r>
          <a:r>
            <a:rPr lang="en-US" sz="2100" kern="1200" dirty="0"/>
            <a:t> com </a:t>
          </a:r>
          <a:r>
            <a:rPr lang="en-US" sz="2100" kern="1200" dirty="0" err="1"/>
            <a:t>personagens</a:t>
          </a:r>
          <a:endParaRPr lang="en-US" sz="2100" kern="1200" dirty="0"/>
        </a:p>
      </dsp:txBody>
      <dsp:txXfrm>
        <a:off x="2708480" y="1603082"/>
        <a:ext cx="2064645" cy="875910"/>
      </dsp:txXfrm>
    </dsp:sp>
    <dsp:sp modelId="{11D534BB-CD36-4D83-89CB-FBC0992C2967}">
      <dsp:nvSpPr>
        <dsp:cNvPr id="0" name=""/>
        <dsp:cNvSpPr/>
      </dsp:nvSpPr>
      <dsp:spPr>
        <a:xfrm>
          <a:off x="5132874" y="1603082"/>
          <a:ext cx="875910" cy="8759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78E7A-6FA4-4B74-A2FE-84571B679D64}">
      <dsp:nvSpPr>
        <dsp:cNvPr id="0" name=""/>
        <dsp:cNvSpPr/>
      </dsp:nvSpPr>
      <dsp:spPr>
        <a:xfrm>
          <a:off x="5316815" y="1787023"/>
          <a:ext cx="508027" cy="50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C63CE-0AEA-4AB5-A60F-DD46AF117883}">
      <dsp:nvSpPr>
        <dsp:cNvPr id="0" name=""/>
        <dsp:cNvSpPr/>
      </dsp:nvSpPr>
      <dsp:spPr>
        <a:xfrm>
          <a:off x="6196479" y="1603082"/>
          <a:ext cx="2064645" cy="8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ierstadt"/>
            </a:rPr>
            <a:t>Curiosidade</a:t>
          </a:r>
        </a:p>
      </dsp:txBody>
      <dsp:txXfrm>
        <a:off x="6196479" y="1603082"/>
        <a:ext cx="2064645" cy="875910"/>
      </dsp:txXfrm>
    </dsp:sp>
    <dsp:sp modelId="{1E4EC22F-B848-43CF-9051-6E16C9CAAEC1}">
      <dsp:nvSpPr>
        <dsp:cNvPr id="0" name=""/>
        <dsp:cNvSpPr/>
      </dsp:nvSpPr>
      <dsp:spPr>
        <a:xfrm>
          <a:off x="1644875" y="3172945"/>
          <a:ext cx="875910" cy="8759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7B93F-7538-4F68-A1E3-AF7E29D3A90E}">
      <dsp:nvSpPr>
        <dsp:cNvPr id="0" name=""/>
        <dsp:cNvSpPr/>
      </dsp:nvSpPr>
      <dsp:spPr>
        <a:xfrm>
          <a:off x="1828816" y="3356886"/>
          <a:ext cx="508027" cy="50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AECE5-94C5-49E0-B8D6-338828B69CCC}">
      <dsp:nvSpPr>
        <dsp:cNvPr id="0" name=""/>
        <dsp:cNvSpPr/>
      </dsp:nvSpPr>
      <dsp:spPr>
        <a:xfrm>
          <a:off x="2708480" y="3172945"/>
          <a:ext cx="2064645" cy="8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Bierstadt"/>
            </a:rPr>
            <a:t>Vontade</a:t>
          </a:r>
          <a:r>
            <a:rPr lang="en-US" sz="2100" kern="1200" dirty="0">
              <a:latin typeface="Bierstadt"/>
            </a:rPr>
            <a:t> de </a:t>
          </a:r>
          <a:r>
            <a:rPr lang="en-US" sz="2100" kern="1200" dirty="0" err="1">
              <a:latin typeface="Bierstadt"/>
            </a:rPr>
            <a:t>criar</a:t>
          </a:r>
          <a:endParaRPr lang="en-US" sz="2100" kern="1200" dirty="0">
            <a:latin typeface="Bierstadt"/>
          </a:endParaRPr>
        </a:p>
      </dsp:txBody>
      <dsp:txXfrm>
        <a:off x="2708480" y="3172945"/>
        <a:ext cx="2064645" cy="875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347FF-4802-48C5-A1FF-581CFE2DB4FC}">
      <dsp:nvSpPr>
        <dsp:cNvPr id="0" name=""/>
        <dsp:cNvSpPr/>
      </dsp:nvSpPr>
      <dsp:spPr>
        <a:xfrm>
          <a:off x="0" y="33517"/>
          <a:ext cx="605545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Manutenção</a:t>
          </a:r>
        </a:p>
      </dsp:txBody>
      <dsp:txXfrm>
        <a:off x="51517" y="85034"/>
        <a:ext cx="5952416" cy="952306"/>
      </dsp:txXfrm>
    </dsp:sp>
    <dsp:sp modelId="{DB85E1CF-53D4-4D27-9824-FE6057E80AD2}">
      <dsp:nvSpPr>
        <dsp:cNvPr id="0" name=""/>
        <dsp:cNvSpPr/>
      </dsp:nvSpPr>
      <dsp:spPr>
        <a:xfrm>
          <a:off x="0" y="1088857"/>
          <a:ext cx="6055450" cy="173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6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Responsabilidade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Gratidão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Persistência</a:t>
          </a:r>
        </a:p>
      </dsp:txBody>
      <dsp:txXfrm>
        <a:off x="0" y="1088857"/>
        <a:ext cx="6055450" cy="1730520"/>
      </dsp:txXfrm>
    </dsp:sp>
    <dsp:sp modelId="{96D7E3F5-7DFC-493C-9514-F6853EBC6467}">
      <dsp:nvSpPr>
        <dsp:cNvPr id="0" name=""/>
        <dsp:cNvSpPr/>
      </dsp:nvSpPr>
      <dsp:spPr>
        <a:xfrm>
          <a:off x="0" y="2819377"/>
          <a:ext cx="605545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Construção</a:t>
          </a:r>
        </a:p>
      </dsp:txBody>
      <dsp:txXfrm>
        <a:off x="51517" y="2870894"/>
        <a:ext cx="5952416" cy="952306"/>
      </dsp:txXfrm>
    </dsp:sp>
    <dsp:sp modelId="{1F3423AA-CFC8-4AC2-A7CA-AF1A1ADAADFE}">
      <dsp:nvSpPr>
        <dsp:cNvPr id="0" name=""/>
        <dsp:cNvSpPr/>
      </dsp:nvSpPr>
      <dsp:spPr>
        <a:xfrm>
          <a:off x="0" y="3874717"/>
          <a:ext cx="6055450" cy="173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6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Resiliência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Autonomia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Confiança</a:t>
          </a:r>
        </a:p>
      </dsp:txBody>
      <dsp:txXfrm>
        <a:off x="0" y="3874717"/>
        <a:ext cx="6055450" cy="173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5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0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9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1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1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34D3-1A3A-5B07-D4F7-FCD9909BC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4968104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1975C0"/>
                </a:solidFill>
              </a:rPr>
              <a:t>Projeto</a:t>
            </a:r>
            <a:r>
              <a:rPr lang="en-US" sz="3200" dirty="0">
                <a:solidFill>
                  <a:srgbClr val="1975C0"/>
                </a:solidFill>
              </a:rPr>
              <a:t> Individual Alessandra </a:t>
            </a:r>
            <a:r>
              <a:rPr lang="en-US" sz="3200" dirty="0" err="1">
                <a:solidFill>
                  <a:srgbClr val="1975C0"/>
                </a:solidFill>
              </a:rPr>
              <a:t>Baccin</a:t>
            </a:r>
            <a:r>
              <a:rPr lang="en-US" sz="3200" dirty="0">
                <a:solidFill>
                  <a:srgbClr val="1975C0"/>
                </a:solidFill>
              </a:rPr>
              <a:t> 1CCO</a:t>
            </a:r>
            <a:endParaRPr lang="en-US">
              <a:solidFill>
                <a:srgbClr val="9F7733"/>
              </a:solidFill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E320872-8421-BC07-B07E-52E96258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347" y="1499290"/>
            <a:ext cx="4623758" cy="9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27727-BE58-FABA-AB29-CEE88691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27" y="483618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975C0"/>
                </a:solidFill>
              </a:rPr>
              <a:t>Um </a:t>
            </a:r>
            <a:r>
              <a:rPr lang="en-US" dirty="0" err="1">
                <a:solidFill>
                  <a:srgbClr val="1975C0"/>
                </a:solidFill>
              </a:rPr>
              <a:t>pouco</a:t>
            </a:r>
            <a:r>
              <a:rPr lang="en-US" dirty="0">
                <a:solidFill>
                  <a:srgbClr val="1975C0"/>
                </a:solidFill>
              </a:rPr>
              <a:t> </a:t>
            </a:r>
            <a:r>
              <a:rPr lang="en-US" dirty="0" err="1">
                <a:solidFill>
                  <a:srgbClr val="1975C0"/>
                </a:solidFill>
              </a:rPr>
              <a:t>sobre</a:t>
            </a:r>
            <a:r>
              <a:rPr lang="en-US" dirty="0">
                <a:solidFill>
                  <a:srgbClr val="1975C0"/>
                </a:solidFill>
              </a:rPr>
              <a:t> </a:t>
            </a:r>
            <a:r>
              <a:rPr lang="en-US" dirty="0" err="1">
                <a:solidFill>
                  <a:srgbClr val="1975C0"/>
                </a:solidFill>
              </a:rPr>
              <a:t>mim</a:t>
            </a:r>
            <a:endParaRPr lang="en-US" err="1">
              <a:solidFill>
                <a:srgbClr val="1975C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CB2D29-F5B0-2865-8EAA-BC4BEEC6E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008352"/>
              </p:ext>
            </p:extLst>
          </p:nvPr>
        </p:nvGraphicFramePr>
        <p:xfrm>
          <a:off x="1380226" y="1944165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7" name="Graphic 817" descr="Question Mark with solid fill">
            <a:extLst>
              <a:ext uri="{FF2B5EF4-FFF2-40B4-BE49-F238E27FC236}">
                <a16:creationId xmlns:a16="http://schemas.microsoft.com/office/drawing/2014/main" id="{0C03ABB8-324D-51A9-57EC-D7FA937A54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4612" y="3805686"/>
            <a:ext cx="353684" cy="368061"/>
          </a:xfrm>
          <a:prstGeom prst="rect">
            <a:avLst/>
          </a:prstGeom>
        </p:spPr>
      </p:pic>
      <p:pic>
        <p:nvPicPr>
          <p:cNvPr id="818" name="Graphic 818" descr="Building Brick Wall with solid fill">
            <a:extLst>
              <a:ext uri="{FF2B5EF4-FFF2-40B4-BE49-F238E27FC236}">
                <a16:creationId xmlns:a16="http://schemas.microsoft.com/office/drawing/2014/main" id="{05762D08-749F-1C66-70F0-3BF48758A4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52158" y="5344064"/>
            <a:ext cx="454325" cy="454325"/>
          </a:xfrm>
          <a:prstGeom prst="rect">
            <a:avLst/>
          </a:prstGeom>
        </p:spPr>
      </p:pic>
      <p:pic>
        <p:nvPicPr>
          <p:cNvPr id="1059" name="Picture 1059" descr="A picture containing logo&#10;&#10;Description automatically generated">
            <a:extLst>
              <a:ext uri="{FF2B5EF4-FFF2-40B4-BE49-F238E27FC236}">
                <a16:creationId xmlns:a16="http://schemas.microsoft.com/office/drawing/2014/main" id="{25171CD0-D984-5B19-9283-D1BD6815BE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9796" y="4701303"/>
            <a:ext cx="1722409" cy="17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A68D7-3AA6-B4B6-E4E4-C466B89D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975C0"/>
                </a:solidFill>
              </a:rPr>
              <a:t>Valores</a:t>
            </a:r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BBE55AC-44F9-9AF6-410A-021FBEC47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763935"/>
              </p:ext>
            </p:extLst>
          </p:nvPr>
        </p:nvGraphicFramePr>
        <p:xfrm>
          <a:off x="5448294" y="615701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9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80FF5399-FA23-473F-85C9-264D3BE15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7B627E-0786-47DF-B52B-1B3475946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99"/>
            <a:ext cx="12192001" cy="308068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4986A-C488-2F77-058A-867C8980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972029"/>
            <a:ext cx="5053791" cy="1574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1975C0"/>
                </a:solidFill>
              </a:rPr>
              <a:t>Dificuldade</a:t>
            </a:r>
            <a:r>
              <a:rPr lang="en-US" dirty="0">
                <a:solidFill>
                  <a:srgbClr val="1975C0"/>
                </a:solidFill>
              </a:rPr>
              <a:t> e </a:t>
            </a:r>
            <a:r>
              <a:rPr lang="en-US" dirty="0" err="1">
                <a:solidFill>
                  <a:srgbClr val="1975C0"/>
                </a:solidFill>
              </a:rPr>
              <a:t>superação</a:t>
            </a:r>
            <a:endParaRPr lang="en-US">
              <a:solidFill>
                <a:srgbClr val="1975C0"/>
              </a:solidFill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E7E6137-2976-7FEC-13B6-F614E743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1" y="3429000"/>
            <a:ext cx="2558283" cy="2558283"/>
          </a:xfrm>
          <a:prstGeom prst="rect">
            <a:avLst/>
          </a:prstGeom>
        </p:spPr>
      </p:pic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35A38FEA-CE08-4C70-5062-8154FA46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6672" y="3422995"/>
            <a:ext cx="2564288" cy="2564288"/>
          </a:xfrm>
          <a:prstGeom prst="rect">
            <a:avLst/>
          </a:prstGeom>
        </p:spPr>
      </p:pic>
      <p:pic>
        <p:nvPicPr>
          <p:cNvPr id="11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88DA799-3125-A01E-DF80-178F3F297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185" y="3633101"/>
            <a:ext cx="3416854" cy="214407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5C0301-30B1-4842-8571-B2833B516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05EF-DFA6-6B21-C47C-C1D2B390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solidFill>
                  <a:srgbClr val="1975C0"/>
                </a:solidFill>
              </a:rPr>
              <a:t>Agradecimentos</a:t>
            </a:r>
            <a:endParaRPr lang="en-US">
              <a:solidFill>
                <a:srgbClr val="1975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F7D1-FB6C-1B48-B1F3-2A99BCFBBF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Gabriel </a:t>
            </a:r>
            <a:r>
              <a:rPr lang="en-US" dirty="0" err="1"/>
              <a:t>Vannucchi</a:t>
            </a:r>
            <a:r>
              <a:rPr lang="en-US" dirty="0"/>
              <a:t> Corrêa</a:t>
            </a:r>
          </a:p>
          <a:p>
            <a:pPr marL="342900" indent="-342900">
              <a:buChar char="•"/>
            </a:pPr>
            <a:r>
              <a:rPr lang="en-US" dirty="0"/>
              <a:t>Agda Taniguchi</a:t>
            </a:r>
          </a:p>
          <a:p>
            <a:pPr marL="342900" indent="-342900">
              <a:buChar char="•"/>
            </a:pPr>
            <a:r>
              <a:rPr lang="en-US" dirty="0"/>
              <a:t>Rafael Raposo Alves</a:t>
            </a:r>
          </a:p>
          <a:p>
            <a:pPr marL="342900" indent="-342900">
              <a:buChar char="•"/>
            </a:pPr>
            <a:r>
              <a:rPr lang="en-US" dirty="0"/>
              <a:t>Hugo </a:t>
            </a:r>
            <a:r>
              <a:rPr lang="en-US" dirty="0" err="1"/>
              <a:t>Tanashiro</a:t>
            </a:r>
            <a:r>
              <a:rPr lang="en-US" dirty="0"/>
              <a:t> Galdino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63903-FA94-02CF-161C-3AC34EC5F4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Rafael Petry</a:t>
            </a:r>
          </a:p>
          <a:p>
            <a:pPr marL="342900" indent="-342900">
              <a:buChar char="•"/>
            </a:pPr>
            <a:r>
              <a:rPr lang="en-US" dirty="0"/>
              <a:t>Kaline Barreira</a:t>
            </a:r>
          </a:p>
          <a:p>
            <a:pPr marL="342900" indent="-342900">
              <a:buChar char="•"/>
            </a:pPr>
            <a:r>
              <a:rPr lang="en-US" dirty="0"/>
              <a:t>Betina Mercadante Rela</a:t>
            </a:r>
          </a:p>
          <a:p>
            <a:pPr marL="342900" indent="-342900">
              <a:buChar char="•"/>
            </a:pPr>
            <a:r>
              <a:rPr lang="en-US" dirty="0"/>
              <a:t>Caludio </a:t>
            </a:r>
            <a:r>
              <a:rPr lang="en-US" dirty="0" err="1"/>
              <a:t>Frizzarini</a:t>
            </a:r>
          </a:p>
          <a:p>
            <a:pPr marL="342900" indent="-342900">
              <a:buChar char="•"/>
            </a:pPr>
            <a:r>
              <a:rPr lang="en-US" dirty="0"/>
              <a:t>João Alfredo Teodoro</a:t>
            </a:r>
          </a:p>
          <a:p>
            <a:pPr marL="342900" indent="-342900">
              <a:buChar char="•"/>
            </a:pPr>
            <a:r>
              <a:rPr lang="en-US" dirty="0"/>
              <a:t>Célia </a:t>
            </a:r>
            <a:r>
              <a:rPr lang="en-US" dirty="0" err="1"/>
              <a:t>Taniwaki</a:t>
            </a:r>
          </a:p>
        </p:txBody>
      </p:sp>
    </p:spTree>
    <p:extLst>
      <p:ext uri="{BB962C8B-B14F-4D97-AF65-F5344CB8AC3E}">
        <p14:creationId xmlns:p14="http://schemas.microsoft.com/office/powerpoint/2010/main" val="1257012262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223C2B"/>
      </a:dk2>
      <a:lt2>
        <a:srgbClr val="E2E6E8"/>
      </a:lt2>
      <a:accent1>
        <a:srgbClr val="D89262"/>
      </a:accent1>
      <a:accent2>
        <a:srgbClr val="D86162"/>
      </a:accent2>
      <a:accent3>
        <a:srgbClr val="DF7EA7"/>
      </a:accent3>
      <a:accent4>
        <a:srgbClr val="D861C4"/>
      </a:accent4>
      <a:accent5>
        <a:srgbClr val="C67EDF"/>
      </a:accent5>
      <a:accent6>
        <a:srgbClr val="8861D8"/>
      </a:accent6>
      <a:hlink>
        <a:srgbClr val="5986A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BevelVTI</vt:lpstr>
      <vt:lpstr>Projeto Individual Alessandra Baccin 1CCO</vt:lpstr>
      <vt:lpstr>Um pouco sobre mim</vt:lpstr>
      <vt:lpstr>Valores</vt:lpstr>
      <vt:lpstr>Dificuldade e superação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2022-06-08T23:12:53Z</dcterms:created>
  <dcterms:modified xsi:type="dcterms:W3CDTF">2022-06-09T00:07:07Z</dcterms:modified>
</cp:coreProperties>
</file>