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91" d="100"/>
          <a:sy n="91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A6D-DA7D-474A-86BF-69026980DBA3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F-ADC2-472F-9387-758614130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74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A6D-DA7D-474A-86BF-69026980DBA3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F-ADC2-472F-9387-758614130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412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A6D-DA7D-474A-86BF-69026980DBA3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F-ADC2-472F-9387-758614130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238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A6D-DA7D-474A-86BF-69026980DBA3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F-ADC2-472F-9387-758614130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29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A6D-DA7D-474A-86BF-69026980DBA3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F-ADC2-472F-9387-758614130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54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A6D-DA7D-474A-86BF-69026980DBA3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F-ADC2-472F-9387-758614130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98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A6D-DA7D-474A-86BF-69026980DBA3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F-ADC2-472F-9387-758614130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242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A6D-DA7D-474A-86BF-69026980DBA3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F-ADC2-472F-9387-758614130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A6D-DA7D-474A-86BF-69026980DBA3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F-ADC2-472F-9387-758614130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2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A6D-DA7D-474A-86BF-69026980DBA3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F-ADC2-472F-9387-758614130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12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A6D-DA7D-474A-86BF-69026980DBA3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F-ADC2-472F-9387-758614130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52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36A6D-DA7D-474A-86BF-69026980DBA3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09E0F-ADC2-472F-9387-758614130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32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0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2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2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5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78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Aleywhatsgood !</dc:creator>
  <cp:lastModifiedBy>Aleywhatsgood !</cp:lastModifiedBy>
  <cp:revision>1</cp:revision>
  <dcterms:created xsi:type="dcterms:W3CDTF">2021-10-19T20:40:28Z</dcterms:created>
  <dcterms:modified xsi:type="dcterms:W3CDTF">2021-10-19T20:43:38Z</dcterms:modified>
</cp:coreProperties>
</file>