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32" d="100"/>
          <a:sy n="32" d="100"/>
        </p:scale>
        <p:origin x="63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3810B-3939-43F0-ABF7-3D04F317F2D5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CF6-8F72-4A6A-BA56-560DFCFE7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9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logo_dio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Segmento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Produto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clean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x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Fundo do Título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Título do report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ChicletSlicer1448559807354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RadarChart1446119667547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5CAB-B4ED-DADF-47C9-6C47FF196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2427C-6818-7AE8-D7D5-D1B0CC71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C2166-0D82-C16A-072D-98735963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92D5D-300D-52DC-312A-CA5F5634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2636C-D729-B82A-E924-8DFEDB4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04A38-F853-3B94-28E7-43731DCB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84D6F-C6D9-7827-3E49-AA6A2311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6EBF5-A834-B6F6-6828-8F7F7B00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19B7F-295D-1A8F-37F8-FFBFB3F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C2855-60D0-1404-9BBB-AA5795A2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1991F-C781-9502-86BC-872718CE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D939AA-47DB-ED1D-9EC5-F2E54068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CC67D-5CBF-73B8-7915-FEDE1AB9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F4491A-BFD0-837D-2236-44BA7EAB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B3E20-21D2-B489-2FFC-4819C30D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0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BFB1C-659A-70C5-3684-D5110D8D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507E3-2A36-73C9-7AA5-6BEF5B0B9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90878E-B8B3-6A6F-586E-81178E354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190157-4913-F54A-7F48-760A8CBF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8589C-01A7-BC20-D279-383E14E2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C3C23A-E10D-EDB3-E405-CF44AAAE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389AA-7182-8AFF-8151-4F31757A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D8198-F438-F200-01A0-15F9B811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07A68E-8527-4367-9CAE-FF05A35E0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31EC5-AAC9-A83F-1887-EA7D505CF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91D8F8-FB97-647C-17B7-8C4FC9B0D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6B827A-C69E-7C57-8AE5-6BFC9970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FC9E48-D8E3-5877-A4BF-2119C27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82BE7D-9DD2-5CC6-A7C5-BA10296E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14225-62DD-8E75-1DCD-7AE175AE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164859-BA4C-669E-DBC8-B0148118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7467C5-170C-A88C-3238-949032F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1E09A8-3A43-B56D-6862-D194063A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3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235CCA-BFEE-C431-2568-51D30E3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633034-EA71-CE47-5A5B-F30C646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B70A87-6CD4-14F4-712B-D7BF69A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9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1E0E-5A38-F2C5-3096-989BF576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9B051-E419-F91D-0D10-876854CD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8318B-DD17-8806-B7F8-01ADC070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2B7BDD-F647-588F-F551-554645C9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E2D58-C955-DDED-AFEF-3228ECD2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81971-3D13-0AE7-2D9D-068303CA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A538-6575-45F7-FB3F-D83F8032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50E6DF-4E03-AE5E-EF13-3E160E4A7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2F40B5-9981-60B1-C476-1A007E9A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3DDD6-D4FB-BDC4-36F5-1971DC03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92A630-9CEC-369C-2EEF-D115AB37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16B4-D1D0-F16F-641A-FC48CEEE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9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CB661-BC0B-8C8C-234C-C07B3587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88C6A-7BDC-725E-C538-669E6577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7A159-54D2-C64A-B123-20839601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1DB34-BF41-268B-D79F-A7B202AA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25F4D-6F0A-CBF5-09D9-99E396F9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D07D5A-3823-2DA2-7D7A-737C4FD60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8AB29-2531-B589-7BAD-109179C6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50907-11EB-0136-28A5-22FEC0AC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34829-1DF9-9BEB-5E9F-C533960C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77D03-18EA-8DEA-1DAF-23E8F48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867969-F933-F11E-D35F-D5F81D1B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8FC95-F492-5FF2-E1E0-AC0EC40E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20E9F-1D14-3E1B-B87E-D84565ABD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35247-C877-F930-49C4-80568A461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3614F-6902-F758-46D7-74045C3FB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38ea27-eed8-4f49-b30b-f5e25c165488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38ea27-eed8-4f49-b30b-f5e25c16548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38ea27-eed8-4f49-b30b-f5e25c16548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38ea27-eed8-4f49-b30b-f5e25c16548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relatrio criativo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08/05/2024 18:51:53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08/05/2024 18:15:53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logo_dio ,shape ,textbox ,card ,card ,card ,card ,card ,shape ,shape ,shape ,shape ,shape ,textbox ,shape ,shape ,clusteredBarChart ,Sales x Segmento  ,shape ,shape ,areaChart ,Sales x Produto ,clean ,actionButton ,textbox ,slicer ,Sales x Country ,Sales x Country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hape ,shape ,image ,Fundo do Título ,Título do report ,shape ,decompositionTreeVisual ,waterfallChart ,ChicletSlicer1448559807354 ,RadarChart1446119667547 ,treemap ,actionButton ,textbox ,shape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filledMap ,map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299</Words>
  <Application>Microsoft Office PowerPoint</Application>
  <PresentationFormat>Widescreen</PresentationFormat>
  <Paragraphs>162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Tema do Office</vt:lpstr>
      <vt:lpstr>relatrio criativo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Alessandra Galvão</cp:lastModifiedBy>
  <cp:revision>5</cp:revision>
  <dcterms:created xsi:type="dcterms:W3CDTF">2016-09-04T11:54:55Z</dcterms:created>
  <dcterms:modified xsi:type="dcterms:W3CDTF">2024-05-08T18:53:49Z</dcterms:modified>
</cp:coreProperties>
</file>