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4" r:id="rId1"/>
    <p:sldMasterId id="2147483710" r:id="rId2"/>
    <p:sldMasterId id="2147483723" r:id="rId3"/>
  </p:sldMasterIdLst>
  <p:notesMasterIdLst>
    <p:notesMasterId r:id="rId29"/>
  </p:notesMasterIdLst>
  <p:sldIdLst>
    <p:sldId id="256" r:id="rId4"/>
    <p:sldId id="260" r:id="rId5"/>
    <p:sldId id="257" r:id="rId6"/>
    <p:sldId id="264" r:id="rId7"/>
    <p:sldId id="265" r:id="rId8"/>
    <p:sldId id="266" r:id="rId9"/>
    <p:sldId id="263" r:id="rId10"/>
    <p:sldId id="267" r:id="rId11"/>
    <p:sldId id="268" r:id="rId12"/>
    <p:sldId id="269" r:id="rId13"/>
    <p:sldId id="272" r:id="rId14"/>
    <p:sldId id="273" r:id="rId15"/>
    <p:sldId id="261" r:id="rId16"/>
    <p:sldId id="262" r:id="rId17"/>
    <p:sldId id="270" r:id="rId18"/>
    <p:sldId id="271" r:id="rId19"/>
    <p:sldId id="274" r:id="rId20"/>
    <p:sldId id="275" r:id="rId21"/>
    <p:sldId id="276" r:id="rId22"/>
    <p:sldId id="277" r:id="rId23"/>
    <p:sldId id="278" r:id="rId24"/>
    <p:sldId id="279" r:id="rId25"/>
    <p:sldId id="280" r:id="rId26"/>
    <p:sldId id="281" r:id="rId27"/>
    <p:sldId id="282" r:id="rId28"/>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mn-ea"/>
        <a:cs typeface="+mn-cs"/>
      </a:defRPr>
    </a:lvl1pPr>
    <a:lvl2pPr marL="742950" indent="-285750" algn="l" defTabSz="449263" rtl="0" eaLnBrk="0" fontAlgn="base" hangingPunct="0">
      <a:spcBef>
        <a:spcPct val="0"/>
      </a:spcBef>
      <a:spcAft>
        <a:spcPct val="0"/>
      </a:spcAft>
      <a:defRPr kern="1200">
        <a:solidFill>
          <a:schemeClr val="tx1"/>
        </a:solidFill>
        <a:latin typeface="Arial" charset="0"/>
        <a:ea typeface="+mn-ea"/>
        <a:cs typeface="+mn-cs"/>
      </a:defRPr>
    </a:lvl2pPr>
    <a:lvl3pPr marL="1143000" indent="-228600" algn="l" defTabSz="449263" rtl="0" eaLnBrk="0" fontAlgn="base" hangingPunct="0">
      <a:spcBef>
        <a:spcPct val="0"/>
      </a:spcBef>
      <a:spcAft>
        <a:spcPct val="0"/>
      </a:spcAft>
      <a:defRPr kern="1200">
        <a:solidFill>
          <a:schemeClr val="tx1"/>
        </a:solidFill>
        <a:latin typeface="Arial" charset="0"/>
        <a:ea typeface="+mn-ea"/>
        <a:cs typeface="+mn-cs"/>
      </a:defRPr>
    </a:lvl3pPr>
    <a:lvl4pPr marL="1600200" indent="-228600" algn="l" defTabSz="449263" rtl="0" eaLnBrk="0" fontAlgn="base" hangingPunct="0">
      <a:spcBef>
        <a:spcPct val="0"/>
      </a:spcBef>
      <a:spcAft>
        <a:spcPct val="0"/>
      </a:spcAft>
      <a:defRPr kern="1200">
        <a:solidFill>
          <a:schemeClr val="tx1"/>
        </a:solidFill>
        <a:latin typeface="Arial" charset="0"/>
        <a:ea typeface="+mn-ea"/>
        <a:cs typeface="+mn-cs"/>
      </a:defRPr>
    </a:lvl4pPr>
    <a:lvl5pPr marL="2057400" indent="-228600" algn="l" defTabSz="449263"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DE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37"/>
  </p:normalViewPr>
  <p:slideViewPr>
    <p:cSldViewPr>
      <p:cViewPr varScale="1">
        <p:scale>
          <a:sx n="85" d="100"/>
          <a:sy n="85" d="100"/>
        </p:scale>
        <p:origin x="600" y="168"/>
      </p:cViewPr>
      <p:guideLst>
        <p:guide orient="horz" pos="2160"/>
        <p:guide pos="2880"/>
      </p:guideLst>
    </p:cSldViewPr>
  </p:slideViewPr>
  <p:outlineViewPr>
    <p:cViewPr varScale="1">
      <p:scale>
        <a:sx n="170" d="200"/>
        <a:sy n="170" d="200"/>
      </p:scale>
      <p:origin x="0" y="-40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3074"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it-IT" altLang="it-IT" noProof="0" smtClean="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DejaVu Sans" charset="0"/>
                <a:cs typeface="DejaVu Sans" charset="0"/>
              </a:defRPr>
            </a:lvl1pPr>
          </a:lstStyle>
          <a:p>
            <a:endParaRPr lang="it-IT" altLang="it-IT"/>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DejaVu Sans" charset="0"/>
                <a:cs typeface="DejaVu Sans" charset="0"/>
              </a:defRPr>
            </a:lvl1pPr>
          </a:lstStyle>
          <a:p>
            <a:endParaRPr lang="it-IT" altLang="it-IT"/>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DejaVu Sans" charset="0"/>
                <a:cs typeface="DejaVu Sans" charset="0"/>
              </a:defRPr>
            </a:lvl1pPr>
          </a:lstStyle>
          <a:p>
            <a:endParaRPr lang="it-IT" altLang="it-IT"/>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DejaVu Sans" charset="0"/>
                <a:cs typeface="DejaVu Sans" charset="0"/>
              </a:defRPr>
            </a:lvl1pPr>
          </a:lstStyle>
          <a:p>
            <a:fld id="{E48A6A9F-1288-384C-8EB3-A0BF3F409F18}" type="slidenum">
              <a:rPr lang="it-IT" altLang="it-IT"/>
              <a:pPr/>
              <a:t>‹n.›</a:t>
            </a:fld>
            <a:endParaRPr lang="it-IT" altLang="it-IT"/>
          </a:p>
        </p:txBody>
      </p:sp>
    </p:spTree>
    <p:extLst>
      <p:ext uri="{BB962C8B-B14F-4D97-AF65-F5344CB8AC3E}">
        <p14:creationId xmlns:p14="http://schemas.microsoft.com/office/powerpoint/2010/main" val="38743524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AFD628B2-6DCF-6841-B17A-A06276A635C3}" type="slidenum">
              <a:rPr lang="it-IT" altLang="it-IT" sz="1400"/>
              <a:pPr>
                <a:spcBef>
                  <a:spcPct val="0"/>
                </a:spcBef>
              </a:pPr>
              <a:t>1</a:t>
            </a:fld>
            <a:endParaRPr lang="it-IT" altLang="it-IT" sz="1400"/>
          </a:p>
        </p:txBody>
      </p:sp>
      <p:sp>
        <p:nvSpPr>
          <p:cNvPr id="6145"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a:xfrm>
            <a:off x="755650" y="5078413"/>
            <a:ext cx="6048375" cy="4811712"/>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it-IT" altLang="it-IT" smtClean="0"/>
          </a:p>
        </p:txBody>
      </p:sp>
    </p:spTree>
    <p:extLst>
      <p:ext uri="{BB962C8B-B14F-4D97-AF65-F5344CB8AC3E}">
        <p14:creationId xmlns:p14="http://schemas.microsoft.com/office/powerpoint/2010/main" val="453745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12</a:t>
            </a:fld>
            <a:endParaRPr lang="it-IT" altLang="it-IT" sz="1400"/>
          </a:p>
        </p:txBody>
      </p:sp>
    </p:spTree>
    <p:extLst>
      <p:ext uri="{BB962C8B-B14F-4D97-AF65-F5344CB8AC3E}">
        <p14:creationId xmlns:p14="http://schemas.microsoft.com/office/powerpoint/2010/main" val="108486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5854B393-497D-4643-B2AC-9A54B4893FE9}" type="slidenum">
              <a:rPr lang="it-IT" altLang="it-IT" sz="1400"/>
              <a:pPr>
                <a:spcBef>
                  <a:spcPct val="0"/>
                </a:spcBef>
              </a:pPr>
              <a:t>13</a:t>
            </a:fld>
            <a:endParaRPr lang="it-IT" altLang="it-IT" sz="1400"/>
          </a:p>
        </p:txBody>
      </p:sp>
    </p:spTree>
    <p:extLst>
      <p:ext uri="{BB962C8B-B14F-4D97-AF65-F5344CB8AC3E}">
        <p14:creationId xmlns:p14="http://schemas.microsoft.com/office/powerpoint/2010/main" val="297628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C19DF64D-D6FD-3140-84E4-26C222CB0B0F}" type="slidenum">
              <a:rPr lang="it-IT" altLang="it-IT" sz="1400"/>
              <a:pPr>
                <a:spcBef>
                  <a:spcPct val="0"/>
                </a:spcBef>
              </a:pPr>
              <a:t>14</a:t>
            </a:fld>
            <a:endParaRPr lang="it-IT" altLang="it-IT" sz="1400"/>
          </a:p>
        </p:txBody>
      </p:sp>
    </p:spTree>
    <p:extLst>
      <p:ext uri="{BB962C8B-B14F-4D97-AF65-F5344CB8AC3E}">
        <p14:creationId xmlns:p14="http://schemas.microsoft.com/office/powerpoint/2010/main" val="75224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7B71E80C-1610-F34A-9CDF-81FADD74CDD9}" type="slidenum">
              <a:rPr lang="it-IT" altLang="it-IT" sz="1400"/>
              <a:pPr>
                <a:spcBef>
                  <a:spcPct val="0"/>
                </a:spcBef>
              </a:pPr>
              <a:t>15</a:t>
            </a:fld>
            <a:endParaRPr lang="it-IT" altLang="it-IT" sz="1400"/>
          </a:p>
        </p:txBody>
      </p:sp>
    </p:spTree>
    <p:extLst>
      <p:ext uri="{BB962C8B-B14F-4D97-AF65-F5344CB8AC3E}">
        <p14:creationId xmlns:p14="http://schemas.microsoft.com/office/powerpoint/2010/main" val="792763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16</a:t>
            </a:fld>
            <a:endParaRPr lang="it-IT" altLang="it-IT" sz="1400"/>
          </a:p>
        </p:txBody>
      </p:sp>
    </p:spTree>
    <p:extLst>
      <p:ext uri="{BB962C8B-B14F-4D97-AF65-F5344CB8AC3E}">
        <p14:creationId xmlns:p14="http://schemas.microsoft.com/office/powerpoint/2010/main" val="982590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17</a:t>
            </a:fld>
            <a:endParaRPr lang="it-IT" altLang="it-IT" sz="1400"/>
          </a:p>
        </p:txBody>
      </p:sp>
    </p:spTree>
    <p:extLst>
      <p:ext uri="{BB962C8B-B14F-4D97-AF65-F5344CB8AC3E}">
        <p14:creationId xmlns:p14="http://schemas.microsoft.com/office/powerpoint/2010/main" val="976803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18</a:t>
            </a:fld>
            <a:endParaRPr lang="it-IT" altLang="it-IT" sz="1400"/>
          </a:p>
        </p:txBody>
      </p:sp>
    </p:spTree>
    <p:extLst>
      <p:ext uri="{BB962C8B-B14F-4D97-AF65-F5344CB8AC3E}">
        <p14:creationId xmlns:p14="http://schemas.microsoft.com/office/powerpoint/2010/main" val="1811071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19</a:t>
            </a:fld>
            <a:endParaRPr lang="it-IT" altLang="it-IT" sz="1400"/>
          </a:p>
        </p:txBody>
      </p:sp>
    </p:spTree>
    <p:extLst>
      <p:ext uri="{BB962C8B-B14F-4D97-AF65-F5344CB8AC3E}">
        <p14:creationId xmlns:p14="http://schemas.microsoft.com/office/powerpoint/2010/main" val="1565830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20</a:t>
            </a:fld>
            <a:endParaRPr lang="it-IT" altLang="it-IT" sz="1400"/>
          </a:p>
        </p:txBody>
      </p:sp>
    </p:spTree>
    <p:extLst>
      <p:ext uri="{BB962C8B-B14F-4D97-AF65-F5344CB8AC3E}">
        <p14:creationId xmlns:p14="http://schemas.microsoft.com/office/powerpoint/2010/main" val="2029267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21</a:t>
            </a:fld>
            <a:endParaRPr lang="it-IT" altLang="it-IT" sz="1400"/>
          </a:p>
        </p:txBody>
      </p:sp>
    </p:spTree>
    <p:extLst>
      <p:ext uri="{BB962C8B-B14F-4D97-AF65-F5344CB8AC3E}">
        <p14:creationId xmlns:p14="http://schemas.microsoft.com/office/powerpoint/2010/main" val="195340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p:spPr>
        <p:txBody>
          <a:bodyPr lIns="91425" tIns="91425" rIns="91425" bIns="91425">
            <a:noAutofit/>
          </a:bodyPr>
          <a:lstStyle/>
          <a:p>
            <a:pPr>
              <a:spcBef>
                <a:spcPts val="0"/>
              </a:spcBef>
              <a:defRPr/>
            </a:pPr>
            <a:endParaRPr/>
          </a:p>
        </p:txBody>
      </p:sp>
    </p:spTree>
    <p:extLst>
      <p:ext uri="{BB962C8B-B14F-4D97-AF65-F5344CB8AC3E}">
        <p14:creationId xmlns:p14="http://schemas.microsoft.com/office/powerpoint/2010/main" val="377969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22</a:t>
            </a:fld>
            <a:endParaRPr lang="it-IT" altLang="it-IT" sz="1400"/>
          </a:p>
        </p:txBody>
      </p:sp>
    </p:spTree>
    <p:extLst>
      <p:ext uri="{BB962C8B-B14F-4D97-AF65-F5344CB8AC3E}">
        <p14:creationId xmlns:p14="http://schemas.microsoft.com/office/powerpoint/2010/main" val="1155337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23</a:t>
            </a:fld>
            <a:endParaRPr lang="it-IT" altLang="it-IT" sz="1400"/>
          </a:p>
        </p:txBody>
      </p:sp>
    </p:spTree>
    <p:extLst>
      <p:ext uri="{BB962C8B-B14F-4D97-AF65-F5344CB8AC3E}">
        <p14:creationId xmlns:p14="http://schemas.microsoft.com/office/powerpoint/2010/main" val="340143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24</a:t>
            </a:fld>
            <a:endParaRPr lang="it-IT" altLang="it-IT" sz="1400"/>
          </a:p>
        </p:txBody>
      </p:sp>
    </p:spTree>
    <p:extLst>
      <p:ext uri="{BB962C8B-B14F-4D97-AF65-F5344CB8AC3E}">
        <p14:creationId xmlns:p14="http://schemas.microsoft.com/office/powerpoint/2010/main" val="2064640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351E53A9-C95B-044A-8BC6-C8BA96891463}" type="slidenum">
              <a:rPr lang="it-IT" altLang="it-IT" sz="1400"/>
              <a:pPr>
                <a:spcBef>
                  <a:spcPct val="0"/>
                </a:spcBef>
              </a:pPr>
              <a:t>25</a:t>
            </a:fld>
            <a:endParaRPr lang="it-IT" altLang="it-IT" sz="1400"/>
          </a:p>
        </p:txBody>
      </p:sp>
    </p:spTree>
    <p:extLst>
      <p:ext uri="{BB962C8B-B14F-4D97-AF65-F5344CB8AC3E}">
        <p14:creationId xmlns:p14="http://schemas.microsoft.com/office/powerpoint/2010/main" val="193214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ADD3FF05-6A97-3944-8B11-A501C5FE0C4E}" type="slidenum">
              <a:rPr lang="it-IT" altLang="it-IT" sz="1400"/>
              <a:pPr>
                <a:spcBef>
                  <a:spcPct val="0"/>
                </a:spcBef>
              </a:pPr>
              <a:t>3</a:t>
            </a:fld>
            <a:endParaRPr lang="it-IT" altLang="it-IT" sz="1400"/>
          </a:p>
        </p:txBody>
      </p:sp>
    </p:spTree>
    <p:extLst>
      <p:ext uri="{BB962C8B-B14F-4D97-AF65-F5344CB8AC3E}">
        <p14:creationId xmlns:p14="http://schemas.microsoft.com/office/powerpoint/2010/main" val="27474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E12D99ED-24D0-E944-9D3E-EE8081DE6ACE}" type="slidenum">
              <a:rPr lang="it-IT" altLang="it-IT" sz="1400"/>
              <a:pPr>
                <a:spcBef>
                  <a:spcPct val="0"/>
                </a:spcBef>
              </a:pPr>
              <a:t>4</a:t>
            </a:fld>
            <a:endParaRPr lang="it-IT" altLang="it-IT" sz="1400"/>
          </a:p>
        </p:txBody>
      </p:sp>
    </p:spTree>
    <p:extLst>
      <p:ext uri="{BB962C8B-B14F-4D97-AF65-F5344CB8AC3E}">
        <p14:creationId xmlns:p14="http://schemas.microsoft.com/office/powerpoint/2010/main" val="496162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CF2BDD0D-0086-214E-8A3D-A6F899EFF94D}" type="slidenum">
              <a:rPr lang="it-IT" altLang="it-IT" sz="1400"/>
              <a:pPr>
                <a:spcBef>
                  <a:spcPct val="0"/>
                </a:spcBef>
              </a:pPr>
              <a:t>5</a:t>
            </a:fld>
            <a:endParaRPr lang="it-IT" altLang="it-IT" sz="1400"/>
          </a:p>
        </p:txBody>
      </p:sp>
    </p:spTree>
    <p:extLst>
      <p:ext uri="{BB962C8B-B14F-4D97-AF65-F5344CB8AC3E}">
        <p14:creationId xmlns:p14="http://schemas.microsoft.com/office/powerpoint/2010/main" val="33233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F00A0776-DBFA-AB4D-88FA-F93C2DBEBF3D}" type="slidenum">
              <a:rPr lang="it-IT" altLang="it-IT" sz="1400"/>
              <a:pPr>
                <a:spcBef>
                  <a:spcPct val="0"/>
                </a:spcBef>
              </a:pPr>
              <a:t>6</a:t>
            </a:fld>
            <a:endParaRPr lang="it-IT" altLang="it-IT" sz="1400"/>
          </a:p>
        </p:txBody>
      </p:sp>
    </p:spTree>
    <p:extLst>
      <p:ext uri="{BB962C8B-B14F-4D97-AF65-F5344CB8AC3E}">
        <p14:creationId xmlns:p14="http://schemas.microsoft.com/office/powerpoint/2010/main" val="5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A22EAD86-FF3C-4F4C-A930-CEBED3E44635}" type="slidenum">
              <a:rPr lang="it-IT" altLang="it-IT" sz="1400"/>
              <a:pPr>
                <a:spcBef>
                  <a:spcPct val="0"/>
                </a:spcBef>
              </a:pPr>
              <a:t>8</a:t>
            </a:fld>
            <a:endParaRPr lang="it-IT" altLang="it-IT" sz="1400"/>
          </a:p>
        </p:txBody>
      </p:sp>
    </p:spTree>
    <p:extLst>
      <p:ext uri="{BB962C8B-B14F-4D97-AF65-F5344CB8AC3E}">
        <p14:creationId xmlns:p14="http://schemas.microsoft.com/office/powerpoint/2010/main" val="87830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220A834A-DA49-D749-9461-A3DF3F83AEB8}" type="slidenum">
              <a:rPr lang="it-IT" altLang="it-IT" sz="1400"/>
              <a:pPr>
                <a:spcBef>
                  <a:spcPct val="0"/>
                </a:spcBef>
              </a:pPr>
              <a:t>9</a:t>
            </a:fld>
            <a:endParaRPr lang="it-IT" altLang="it-IT" sz="1400"/>
          </a:p>
        </p:txBody>
      </p:sp>
    </p:spTree>
    <p:extLst>
      <p:ext uri="{BB962C8B-B14F-4D97-AF65-F5344CB8AC3E}">
        <p14:creationId xmlns:p14="http://schemas.microsoft.com/office/powerpoint/2010/main" val="1936456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defRPr/>
            </a:pPr>
            <a:endParaRPr lang="it-IT" smtClean="0"/>
          </a:p>
        </p:txBody>
      </p:sp>
      <p:sp>
        <p:nvSpPr>
          <p:cNvPr id="4" name="Segnaposto numero diapositiva 3"/>
          <p:cNvSpPr>
            <a:spLocks noGrp="1"/>
          </p:cNvSpPr>
          <p:nvPr>
            <p:ph type="sldNum" sz="quarter"/>
          </p:nvPr>
        </p:nvSpPr>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defRPr>
            </a:lvl9pPr>
          </a:lstStyle>
          <a:p>
            <a:pPr>
              <a:spcBef>
                <a:spcPct val="0"/>
              </a:spcBef>
            </a:pPr>
            <a:fld id="{8F7DDDB7-FCFB-E44D-B8CB-BE9985B93CB2}" type="slidenum">
              <a:rPr lang="it-IT" altLang="it-IT" sz="1400"/>
              <a:pPr>
                <a:spcBef>
                  <a:spcPct val="0"/>
                </a:spcBef>
              </a:pPr>
              <a:t>10</a:t>
            </a:fld>
            <a:endParaRPr lang="it-IT" altLang="it-IT" sz="1400"/>
          </a:p>
        </p:txBody>
      </p:sp>
    </p:spTree>
    <p:extLst>
      <p:ext uri="{BB962C8B-B14F-4D97-AF65-F5344CB8AC3E}">
        <p14:creationId xmlns:p14="http://schemas.microsoft.com/office/powerpoint/2010/main" val="90822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Rectangle 6"/>
          <p:cNvSpPr/>
          <p:nvPr/>
        </p:nvSpPr>
        <p:spPr>
          <a:xfrm>
            <a:off x="3175" y="7056438"/>
            <a:ext cx="10077450" cy="503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981825"/>
            <a:ext cx="10077450" cy="714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98538" y="4787900"/>
            <a:ext cx="81645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07256" y="836604"/>
            <a:ext cx="8316516" cy="3931031"/>
          </a:xfrm>
        </p:spPr>
        <p:txBody>
          <a:bodyPr/>
          <a:lstStyle>
            <a:lvl1pPr algn="l">
              <a:lnSpc>
                <a:spcPct val="85000"/>
              </a:lnSpc>
              <a:defRPr sz="8818" spc="-55" baseline="0">
                <a:solidFill>
                  <a:schemeClr val="tx1">
                    <a:lumMod val="85000"/>
                    <a:lumOff val="15000"/>
                  </a:schemeClr>
                </a:solidFill>
              </a:defRPr>
            </a:lvl1pPr>
          </a:lstStyle>
          <a:p>
            <a:r>
              <a:rPr lang="it-IT" smtClean="0"/>
              <a:t>Fare clic per modificare stile</a:t>
            </a:r>
            <a:endParaRPr lang="en-US" dirty="0"/>
          </a:p>
        </p:txBody>
      </p:sp>
      <p:sp>
        <p:nvSpPr>
          <p:cNvPr id="3" name="Subtitle 2"/>
          <p:cNvSpPr>
            <a:spLocks noGrp="1"/>
          </p:cNvSpPr>
          <p:nvPr>
            <p:ph type="subTitle" idx="1"/>
          </p:nvPr>
        </p:nvSpPr>
        <p:spPr>
          <a:xfrm>
            <a:off x="909547" y="4911497"/>
            <a:ext cx="8316516" cy="1259946"/>
          </a:xfrm>
        </p:spPr>
        <p:txBody>
          <a:bodyPr lIns="91440" rIns="91440"/>
          <a:lstStyle>
            <a:lvl1pPr marL="0" indent="0" algn="l">
              <a:buNone/>
              <a:defRPr sz="2646" cap="all" spc="220" baseline="0">
                <a:solidFill>
                  <a:schemeClr val="tx2"/>
                </a:solidFill>
                <a:latin typeface="+mj-lt"/>
              </a:defRPr>
            </a:lvl1pPr>
            <a:lvl2pPr marL="503972" indent="0" algn="ctr">
              <a:buNone/>
              <a:defRPr sz="2646"/>
            </a:lvl2pPr>
            <a:lvl3pPr marL="1007943" indent="0" algn="ctr">
              <a:buNone/>
              <a:defRPr sz="2646"/>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it-IT" smtClean="0"/>
              <a:t>Fare clic per modificare lo stile del sottotitolo dello schema</a:t>
            </a:r>
            <a:endParaRPr lang="en-US" dirty="0"/>
          </a:p>
        </p:txBody>
      </p:sp>
      <p:sp>
        <p:nvSpPr>
          <p:cNvPr id="7" name="Date Placeholder 3"/>
          <p:cNvSpPr>
            <a:spLocks noGrp="1"/>
          </p:cNvSpPr>
          <p:nvPr>
            <p:ph type="dt" sz="half" idx="10"/>
          </p:nvPr>
        </p:nvSpPr>
        <p:spPr/>
        <p:txBody>
          <a:bodyPr/>
          <a:lstStyle>
            <a:lvl1pPr>
              <a:defRPr/>
            </a:lvl1pPr>
          </a:lstStyle>
          <a:p>
            <a:pPr>
              <a:defRPr/>
            </a:pPr>
            <a:endParaRPr lang="it-IT" altLang="it-IT"/>
          </a:p>
        </p:txBody>
      </p:sp>
      <p:sp>
        <p:nvSpPr>
          <p:cNvPr id="8" name="Footer Placeholder 4"/>
          <p:cNvSpPr>
            <a:spLocks noGrp="1"/>
          </p:cNvSpPr>
          <p:nvPr>
            <p:ph type="ftr" sz="quarter" idx="11"/>
          </p:nvPr>
        </p:nvSpPr>
        <p:spPr/>
        <p:txBody>
          <a:bodyPr/>
          <a:lstStyle>
            <a:lvl1pPr>
              <a:defRPr/>
            </a:lvl1pPr>
          </a:lstStyle>
          <a:p>
            <a:pPr>
              <a:defRPr/>
            </a:pPr>
            <a:r>
              <a:rPr lang="it-IT" altLang="it-IT"/>
              <a:t>Alessandro Pasqualini - LEWE</a:t>
            </a:r>
          </a:p>
        </p:txBody>
      </p:sp>
      <p:sp>
        <p:nvSpPr>
          <p:cNvPr id="9" name="Slide Number Placeholder 5"/>
          <p:cNvSpPr>
            <a:spLocks noGrp="1"/>
          </p:cNvSpPr>
          <p:nvPr>
            <p:ph type="sldNum" sz="quarter" idx="12"/>
          </p:nvPr>
        </p:nvSpPr>
        <p:spPr/>
        <p:txBody>
          <a:bodyPr/>
          <a:lstStyle>
            <a:lvl1pPr>
              <a:defRPr/>
            </a:lvl1pPr>
          </a:lstStyle>
          <a:p>
            <a:pPr>
              <a:defRPr/>
            </a:pPr>
            <a:fld id="{AD7F2D98-ADAE-1946-A008-6F2AD43F32D7}" type="slidenum">
              <a:rPr lang="it-IT" altLang="it-IT"/>
              <a:pPr>
                <a:defRPr/>
              </a:pPr>
              <a:t>‹n.›</a:t>
            </a:fld>
            <a:endParaRPr lang="it-IT" altLang="it-IT"/>
          </a:p>
        </p:txBody>
      </p:sp>
    </p:spTree>
    <p:extLst>
      <p:ext uri="{BB962C8B-B14F-4D97-AF65-F5344CB8AC3E}">
        <p14:creationId xmlns:p14="http://schemas.microsoft.com/office/powerpoint/2010/main" val="143742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lvl1pPr>
              <a:defRPr/>
            </a:lvl1pPr>
          </a:lstStyle>
          <a:p>
            <a:pPr>
              <a:defRPr/>
            </a:pPr>
            <a:endParaRPr lang="it-IT" altLang="it-IT"/>
          </a:p>
        </p:txBody>
      </p:sp>
      <p:sp>
        <p:nvSpPr>
          <p:cNvPr id="5" name="Footer Placeholder 4"/>
          <p:cNvSpPr>
            <a:spLocks noGrp="1"/>
          </p:cNvSpPr>
          <p:nvPr>
            <p:ph type="ftr" sz="quarter" idx="11"/>
          </p:nvPr>
        </p:nvSpPr>
        <p:spPr/>
        <p:txBody>
          <a:bodyPr/>
          <a:lstStyle>
            <a:lvl1pPr>
              <a:defRPr/>
            </a:lvl1pPr>
          </a:lstStyle>
          <a:p>
            <a:pPr>
              <a:defRPr/>
            </a:pPr>
            <a:r>
              <a:rPr lang="it-IT" altLang="it-IT"/>
              <a:t>Alessandro Pasqualini - LEWE</a:t>
            </a:r>
          </a:p>
        </p:txBody>
      </p:sp>
      <p:sp>
        <p:nvSpPr>
          <p:cNvPr id="6" name="Slide Number Placeholder 5"/>
          <p:cNvSpPr>
            <a:spLocks noGrp="1"/>
          </p:cNvSpPr>
          <p:nvPr>
            <p:ph type="sldNum" sz="quarter" idx="12"/>
          </p:nvPr>
        </p:nvSpPr>
        <p:spPr/>
        <p:txBody>
          <a:bodyPr/>
          <a:lstStyle>
            <a:lvl1pPr>
              <a:defRPr/>
            </a:lvl1pPr>
          </a:lstStyle>
          <a:p>
            <a:pPr>
              <a:defRPr/>
            </a:pPr>
            <a:fld id="{89CCD168-F464-584A-A7EC-8C395D5C84B2}" type="slidenum">
              <a:rPr lang="it-IT" altLang="it-IT"/>
              <a:pPr>
                <a:defRPr/>
              </a:pPr>
              <a:t>‹n.›</a:t>
            </a:fld>
            <a:endParaRPr lang="it-IT" altLang="it-IT"/>
          </a:p>
        </p:txBody>
      </p:sp>
    </p:spTree>
    <p:extLst>
      <p:ext uri="{BB962C8B-B14F-4D97-AF65-F5344CB8AC3E}">
        <p14:creationId xmlns:p14="http://schemas.microsoft.com/office/powerpoint/2010/main" val="141899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4" name="Rectangle 6"/>
          <p:cNvSpPr/>
          <p:nvPr/>
        </p:nvSpPr>
        <p:spPr>
          <a:xfrm>
            <a:off x="3175" y="7056438"/>
            <a:ext cx="10077450" cy="503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981825"/>
            <a:ext cx="10077450" cy="714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8" y="454487"/>
            <a:ext cx="2173635" cy="6349221"/>
          </a:xfrm>
        </p:spPr>
        <p:txBody>
          <a:bodyPr vert="eaVert"/>
          <a:lstStyle/>
          <a:p>
            <a:r>
              <a:rPr lang="it-IT" smtClean="0"/>
              <a:t>Fare clic per modificare stile</a:t>
            </a:r>
            <a:endParaRPr lang="en-US" dirty="0"/>
          </a:p>
        </p:txBody>
      </p:sp>
      <p:sp>
        <p:nvSpPr>
          <p:cNvPr id="3" name="Vertical Text Placeholder 2"/>
          <p:cNvSpPr>
            <a:spLocks noGrp="1"/>
          </p:cNvSpPr>
          <p:nvPr>
            <p:ph type="body" orient="vert" idx="1"/>
          </p:nvPr>
        </p:nvSpPr>
        <p:spPr>
          <a:xfrm>
            <a:off x="693044" y="454487"/>
            <a:ext cx="6394896" cy="6349221"/>
          </a:xfrm>
        </p:spPr>
        <p:txBody>
          <a:bodyPr vert="eaVert" lIns="45720" tIns="0" rIns="45720" bIns="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6" name="Date Placeholder 3"/>
          <p:cNvSpPr>
            <a:spLocks noGrp="1"/>
          </p:cNvSpPr>
          <p:nvPr>
            <p:ph type="dt" sz="half" idx="10"/>
          </p:nvPr>
        </p:nvSpPr>
        <p:spPr/>
        <p:txBody>
          <a:bodyPr/>
          <a:lstStyle>
            <a:lvl1pPr>
              <a:defRPr/>
            </a:lvl1pPr>
          </a:lstStyle>
          <a:p>
            <a:pPr>
              <a:defRPr/>
            </a:pPr>
            <a:endParaRPr lang="it-IT" altLang="it-IT"/>
          </a:p>
        </p:txBody>
      </p:sp>
      <p:sp>
        <p:nvSpPr>
          <p:cNvPr id="7" name="Footer Placeholder 4"/>
          <p:cNvSpPr>
            <a:spLocks noGrp="1"/>
          </p:cNvSpPr>
          <p:nvPr>
            <p:ph type="ftr" sz="quarter" idx="11"/>
          </p:nvPr>
        </p:nvSpPr>
        <p:spPr/>
        <p:txBody>
          <a:bodyPr/>
          <a:lstStyle>
            <a:lvl1pPr>
              <a:defRPr/>
            </a:lvl1pPr>
          </a:lstStyle>
          <a:p>
            <a:pPr>
              <a:defRPr/>
            </a:pPr>
            <a:r>
              <a:rPr lang="it-IT" altLang="it-IT"/>
              <a:t>Alessandro Pasqualini - LEWE</a:t>
            </a:r>
          </a:p>
        </p:txBody>
      </p:sp>
      <p:sp>
        <p:nvSpPr>
          <p:cNvPr id="8" name="Slide Number Placeholder 5"/>
          <p:cNvSpPr>
            <a:spLocks noGrp="1"/>
          </p:cNvSpPr>
          <p:nvPr>
            <p:ph type="sldNum" sz="quarter" idx="12"/>
          </p:nvPr>
        </p:nvSpPr>
        <p:spPr/>
        <p:txBody>
          <a:bodyPr/>
          <a:lstStyle>
            <a:lvl1pPr>
              <a:defRPr/>
            </a:lvl1pPr>
          </a:lstStyle>
          <a:p>
            <a:pPr>
              <a:defRPr/>
            </a:pPr>
            <a:fld id="{A56FF46A-962E-2A40-BB1D-0850656F3A03}" type="slidenum">
              <a:rPr lang="it-IT" altLang="it-IT"/>
              <a:pPr>
                <a:defRPr/>
              </a:pPr>
              <a:t>‹n.›</a:t>
            </a:fld>
            <a:endParaRPr lang="it-IT" altLang="it-IT"/>
          </a:p>
        </p:txBody>
      </p:sp>
    </p:spTree>
    <p:extLst>
      <p:ext uri="{BB962C8B-B14F-4D97-AF65-F5344CB8AC3E}">
        <p14:creationId xmlns:p14="http://schemas.microsoft.com/office/powerpoint/2010/main" val="1149069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17"/>
        <p:cNvGrpSpPr/>
        <p:nvPr/>
      </p:nvGrpSpPr>
      <p:grpSpPr>
        <a:xfrm>
          <a:off x="0" y="0"/>
          <a:ext cx="0" cy="0"/>
          <a:chOff x="0" y="0"/>
          <a:chExt cx="0" cy="0"/>
        </a:xfrm>
      </p:grpSpPr>
      <p:sp>
        <p:nvSpPr>
          <p:cNvPr id="4" name="Shape 18"/>
          <p:cNvSpPr>
            <a:spLocks/>
          </p:cNvSpPr>
          <p:nvPr/>
        </p:nvSpPr>
        <p:spPr bwMode="auto">
          <a:xfrm>
            <a:off x="241300" y="-14288"/>
            <a:ext cx="5818188" cy="7594601"/>
          </a:xfrm>
          <a:custGeom>
            <a:avLst/>
            <a:gdLst>
              <a:gd name="T0" fmla="*/ 294031 w 211075"/>
              <a:gd name="T1" fmla="*/ 0 h 206683"/>
              <a:gd name="T2" fmla="*/ 0 w 211075"/>
              <a:gd name="T3" fmla="*/ 279064869 h 206683"/>
              <a:gd name="T4" fmla="*/ 160375751 w 211075"/>
              <a:gd name="T5" fmla="*/ 278878534 h 206683"/>
              <a:gd name="T6" fmla="*/ 118386667 w 211075"/>
              <a:gd name="T7" fmla="*/ 406402 h 206683"/>
              <a:gd name="T8" fmla="*/ 294031 w 211075"/>
              <a:gd name="T9" fmla="*/ 0 h 206683"/>
              <a:gd name="T10" fmla="*/ 0 60000 65536"/>
              <a:gd name="T11" fmla="*/ 0 60000 65536"/>
              <a:gd name="T12" fmla="*/ 0 60000 65536"/>
              <a:gd name="T13" fmla="*/ 0 60000 65536"/>
              <a:gd name="T14" fmla="*/ 0 60000 65536"/>
              <a:gd name="T15" fmla="*/ 0 w 211075"/>
              <a:gd name="T16" fmla="*/ 0 h 206683"/>
              <a:gd name="T17" fmla="*/ 211075 w 211075"/>
              <a:gd name="T18" fmla="*/ 206683 h 206683"/>
            </a:gdLst>
            <a:ahLst/>
            <a:cxnLst>
              <a:cxn ang="T10">
                <a:pos x="T0" y="T1"/>
              </a:cxn>
              <a:cxn ang="T11">
                <a:pos x="T2" y="T3"/>
              </a:cxn>
              <a:cxn ang="T12">
                <a:pos x="T4" y="T5"/>
              </a:cxn>
              <a:cxn ang="T13">
                <a:pos x="T6" y="T7"/>
              </a:cxn>
              <a:cxn ang="T14">
                <a:pos x="T8" y="T9"/>
              </a:cxn>
            </a:cxnLst>
            <a:rect l="T15" t="T16" r="T17" b="T18"/>
            <a:pathLst>
              <a:path w="211075" h="206683" extrusionOk="0">
                <a:moveTo>
                  <a:pt x="387" y="0"/>
                </a:moveTo>
                <a:lnTo>
                  <a:pt x="0" y="206683"/>
                </a:lnTo>
                <a:lnTo>
                  <a:pt x="211075" y="206545"/>
                </a:lnTo>
                <a:lnTo>
                  <a:pt x="155812" y="301"/>
                </a:lnTo>
                <a:lnTo>
                  <a:pt x="387"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5" name="Shape 19"/>
          <p:cNvSpPr>
            <a:spLocks/>
          </p:cNvSpPr>
          <p:nvPr/>
        </p:nvSpPr>
        <p:spPr bwMode="auto">
          <a:xfrm>
            <a:off x="-11113" y="-14288"/>
            <a:ext cx="5818188" cy="7594601"/>
          </a:xfrm>
          <a:custGeom>
            <a:avLst/>
            <a:gdLst>
              <a:gd name="T0" fmla="*/ 294031 w 211075"/>
              <a:gd name="T1" fmla="*/ 0 h 206683"/>
              <a:gd name="T2" fmla="*/ 0 w 211075"/>
              <a:gd name="T3" fmla="*/ 279064869 h 206683"/>
              <a:gd name="T4" fmla="*/ 160375751 w 211075"/>
              <a:gd name="T5" fmla="*/ 278878534 h 206683"/>
              <a:gd name="T6" fmla="*/ 118386667 w 211075"/>
              <a:gd name="T7" fmla="*/ 406402 h 206683"/>
              <a:gd name="T8" fmla="*/ 294031 w 211075"/>
              <a:gd name="T9" fmla="*/ 0 h 206683"/>
              <a:gd name="T10" fmla="*/ 0 60000 65536"/>
              <a:gd name="T11" fmla="*/ 0 60000 65536"/>
              <a:gd name="T12" fmla="*/ 0 60000 65536"/>
              <a:gd name="T13" fmla="*/ 0 60000 65536"/>
              <a:gd name="T14" fmla="*/ 0 60000 65536"/>
              <a:gd name="T15" fmla="*/ 0 w 211075"/>
              <a:gd name="T16" fmla="*/ 0 h 206683"/>
              <a:gd name="T17" fmla="*/ 211075 w 211075"/>
              <a:gd name="T18" fmla="*/ 206683 h 206683"/>
            </a:gdLst>
            <a:ahLst/>
            <a:cxnLst>
              <a:cxn ang="T10">
                <a:pos x="T0" y="T1"/>
              </a:cxn>
              <a:cxn ang="T11">
                <a:pos x="T2" y="T3"/>
              </a:cxn>
              <a:cxn ang="T12">
                <a:pos x="T4" y="T5"/>
              </a:cxn>
              <a:cxn ang="T13">
                <a:pos x="T6" y="T7"/>
              </a:cxn>
              <a:cxn ang="T14">
                <a:pos x="T8" y="T9"/>
              </a:cxn>
            </a:cxnLst>
            <a:rect l="T15" t="T16" r="T17" b="T18"/>
            <a:pathLst>
              <a:path w="211075" h="206683" extrusionOk="0">
                <a:moveTo>
                  <a:pt x="387" y="0"/>
                </a:moveTo>
                <a:lnTo>
                  <a:pt x="0" y="206683"/>
                </a:lnTo>
                <a:lnTo>
                  <a:pt x="211075" y="206545"/>
                </a:lnTo>
                <a:lnTo>
                  <a:pt x="155812" y="301"/>
                </a:lnTo>
                <a:lnTo>
                  <a:pt x="38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0" name="Shape 20"/>
          <p:cNvSpPr txBox="1">
            <a:spLocks noGrp="1"/>
          </p:cNvSpPr>
          <p:nvPr>
            <p:ph type="title"/>
          </p:nvPr>
        </p:nvSpPr>
        <p:spPr>
          <a:xfrm>
            <a:off x="924178" y="2657167"/>
            <a:ext cx="3470671" cy="713858"/>
          </a:xfrm>
          <a:prstGeom prst="rect">
            <a:avLst/>
          </a:prstGeom>
        </p:spPr>
        <p:txBody>
          <a:bodyPr lIns="91425" tIns="91425" rIns="91425" bIns="91425"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1"/>
          </p:nvPr>
        </p:nvSpPr>
        <p:spPr>
          <a:xfrm>
            <a:off x="924113" y="3555847"/>
            <a:ext cx="3470671" cy="3315322"/>
          </a:xfrm>
          <a:prstGeom prst="rect">
            <a:avLst/>
          </a:prstGeom>
        </p:spPr>
        <p:txBody>
          <a:bodyPr lIns="91425" tIns="91425" rIns="91425" b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89438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3" name="Shape 9"/>
          <p:cNvSpPr>
            <a:spLocks/>
          </p:cNvSpPr>
          <p:nvPr/>
        </p:nvSpPr>
        <p:spPr bwMode="auto">
          <a:xfrm>
            <a:off x="241300" y="-14288"/>
            <a:ext cx="5818188" cy="7594601"/>
          </a:xfrm>
          <a:custGeom>
            <a:avLst/>
            <a:gdLst>
              <a:gd name="T0" fmla="*/ 294031 w 211075"/>
              <a:gd name="T1" fmla="*/ 0 h 206683"/>
              <a:gd name="T2" fmla="*/ 0 w 211075"/>
              <a:gd name="T3" fmla="*/ 279064869 h 206683"/>
              <a:gd name="T4" fmla="*/ 160375751 w 211075"/>
              <a:gd name="T5" fmla="*/ 278878534 h 206683"/>
              <a:gd name="T6" fmla="*/ 118386667 w 211075"/>
              <a:gd name="T7" fmla="*/ 406402 h 206683"/>
              <a:gd name="T8" fmla="*/ 294031 w 211075"/>
              <a:gd name="T9" fmla="*/ 0 h 206683"/>
              <a:gd name="T10" fmla="*/ 0 60000 65536"/>
              <a:gd name="T11" fmla="*/ 0 60000 65536"/>
              <a:gd name="T12" fmla="*/ 0 60000 65536"/>
              <a:gd name="T13" fmla="*/ 0 60000 65536"/>
              <a:gd name="T14" fmla="*/ 0 60000 65536"/>
              <a:gd name="T15" fmla="*/ 0 w 211075"/>
              <a:gd name="T16" fmla="*/ 0 h 206683"/>
              <a:gd name="T17" fmla="*/ 211075 w 211075"/>
              <a:gd name="T18" fmla="*/ 206683 h 206683"/>
            </a:gdLst>
            <a:ahLst/>
            <a:cxnLst>
              <a:cxn ang="T10">
                <a:pos x="T0" y="T1"/>
              </a:cxn>
              <a:cxn ang="T11">
                <a:pos x="T2" y="T3"/>
              </a:cxn>
              <a:cxn ang="T12">
                <a:pos x="T4" y="T5"/>
              </a:cxn>
              <a:cxn ang="T13">
                <a:pos x="T6" y="T7"/>
              </a:cxn>
              <a:cxn ang="T14">
                <a:pos x="T8" y="T9"/>
              </a:cxn>
            </a:cxnLst>
            <a:rect l="T15" t="T16" r="T17" b="T18"/>
            <a:pathLst>
              <a:path w="211075" h="206683" extrusionOk="0">
                <a:moveTo>
                  <a:pt x="387" y="0"/>
                </a:moveTo>
                <a:lnTo>
                  <a:pt x="0" y="206683"/>
                </a:lnTo>
                <a:lnTo>
                  <a:pt x="211075" y="206545"/>
                </a:lnTo>
                <a:lnTo>
                  <a:pt x="155812" y="301"/>
                </a:lnTo>
                <a:lnTo>
                  <a:pt x="387"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4" name="Shape 10"/>
          <p:cNvSpPr>
            <a:spLocks/>
          </p:cNvSpPr>
          <p:nvPr/>
        </p:nvSpPr>
        <p:spPr bwMode="auto">
          <a:xfrm>
            <a:off x="-11113" y="-14288"/>
            <a:ext cx="5818188" cy="7594601"/>
          </a:xfrm>
          <a:custGeom>
            <a:avLst/>
            <a:gdLst>
              <a:gd name="T0" fmla="*/ 294031 w 211075"/>
              <a:gd name="T1" fmla="*/ 0 h 206683"/>
              <a:gd name="T2" fmla="*/ 0 w 211075"/>
              <a:gd name="T3" fmla="*/ 279064869 h 206683"/>
              <a:gd name="T4" fmla="*/ 160375751 w 211075"/>
              <a:gd name="T5" fmla="*/ 278878534 h 206683"/>
              <a:gd name="T6" fmla="*/ 118386667 w 211075"/>
              <a:gd name="T7" fmla="*/ 406402 h 206683"/>
              <a:gd name="T8" fmla="*/ 294031 w 211075"/>
              <a:gd name="T9" fmla="*/ 0 h 206683"/>
              <a:gd name="T10" fmla="*/ 0 60000 65536"/>
              <a:gd name="T11" fmla="*/ 0 60000 65536"/>
              <a:gd name="T12" fmla="*/ 0 60000 65536"/>
              <a:gd name="T13" fmla="*/ 0 60000 65536"/>
              <a:gd name="T14" fmla="*/ 0 60000 65536"/>
              <a:gd name="T15" fmla="*/ 0 w 211075"/>
              <a:gd name="T16" fmla="*/ 0 h 206683"/>
              <a:gd name="T17" fmla="*/ 211075 w 211075"/>
              <a:gd name="T18" fmla="*/ 206683 h 206683"/>
            </a:gdLst>
            <a:ahLst/>
            <a:cxnLst>
              <a:cxn ang="T10">
                <a:pos x="T0" y="T1"/>
              </a:cxn>
              <a:cxn ang="T11">
                <a:pos x="T2" y="T3"/>
              </a:cxn>
              <a:cxn ang="T12">
                <a:pos x="T4" y="T5"/>
              </a:cxn>
              <a:cxn ang="T13">
                <a:pos x="T6" y="T7"/>
              </a:cxn>
              <a:cxn ang="T14">
                <a:pos x="T8" y="T9"/>
              </a:cxn>
            </a:cxnLst>
            <a:rect l="T15" t="T16" r="T17" b="T18"/>
            <a:pathLst>
              <a:path w="211075" h="206683" extrusionOk="0">
                <a:moveTo>
                  <a:pt x="387" y="0"/>
                </a:moveTo>
                <a:lnTo>
                  <a:pt x="0" y="206683"/>
                </a:lnTo>
                <a:lnTo>
                  <a:pt x="211075" y="206545"/>
                </a:lnTo>
                <a:lnTo>
                  <a:pt x="155812" y="301"/>
                </a:lnTo>
                <a:lnTo>
                  <a:pt x="38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1" name="Shape 11"/>
          <p:cNvSpPr txBox="1">
            <a:spLocks noGrp="1"/>
          </p:cNvSpPr>
          <p:nvPr>
            <p:ph type="ctrTitle"/>
          </p:nvPr>
        </p:nvSpPr>
        <p:spPr>
          <a:xfrm>
            <a:off x="714706" y="4667863"/>
            <a:ext cx="3892352" cy="1737247"/>
          </a:xfrm>
          <a:prstGeom prst="rect">
            <a:avLst/>
          </a:prstGeom>
        </p:spPr>
        <p:txBody>
          <a:bodyPr/>
          <a:lstStyle>
            <a:lvl1pPr lvl="0">
              <a:spcBef>
                <a:spcPts val="0"/>
              </a:spcBef>
              <a:buSzPct val="100000"/>
              <a:defRPr sz="3969"/>
            </a:lvl1pPr>
            <a:lvl2pPr lvl="1">
              <a:spcBef>
                <a:spcPts val="0"/>
              </a:spcBef>
              <a:buSzPct val="100000"/>
              <a:defRPr sz="3969"/>
            </a:lvl2pPr>
            <a:lvl3pPr lvl="2">
              <a:spcBef>
                <a:spcPts val="0"/>
              </a:spcBef>
              <a:buSzPct val="100000"/>
              <a:defRPr sz="3969"/>
            </a:lvl3pPr>
            <a:lvl4pPr lvl="3">
              <a:spcBef>
                <a:spcPts val="0"/>
              </a:spcBef>
              <a:buSzPct val="100000"/>
              <a:defRPr sz="3969"/>
            </a:lvl4pPr>
            <a:lvl5pPr lvl="4">
              <a:spcBef>
                <a:spcPts val="0"/>
              </a:spcBef>
              <a:buSzPct val="100000"/>
              <a:defRPr sz="3969"/>
            </a:lvl5pPr>
            <a:lvl6pPr lvl="5">
              <a:spcBef>
                <a:spcPts val="0"/>
              </a:spcBef>
              <a:buSzPct val="100000"/>
              <a:defRPr sz="3969"/>
            </a:lvl6pPr>
            <a:lvl7pPr lvl="6">
              <a:spcBef>
                <a:spcPts val="0"/>
              </a:spcBef>
              <a:buSzPct val="100000"/>
              <a:defRPr sz="3969"/>
            </a:lvl7pPr>
            <a:lvl8pPr lvl="7">
              <a:spcBef>
                <a:spcPts val="0"/>
              </a:spcBef>
              <a:buSzPct val="100000"/>
              <a:defRPr sz="3969"/>
            </a:lvl8pPr>
            <a:lvl9pPr lvl="8">
              <a:spcBef>
                <a:spcPts val="0"/>
              </a:spcBef>
              <a:buSzPct val="100000"/>
              <a:defRPr sz="3969"/>
            </a:lvl9pPr>
          </a:lstStyle>
          <a:p>
            <a:r>
              <a:rPr lang="it-IT" smtClean="0"/>
              <a:t>Fare clic per modificare stile</a:t>
            </a:r>
            <a:endParaRPr/>
          </a:p>
        </p:txBody>
      </p:sp>
    </p:spTree>
    <p:extLst>
      <p:ext uri="{BB962C8B-B14F-4D97-AF65-F5344CB8AC3E}">
        <p14:creationId xmlns:p14="http://schemas.microsoft.com/office/powerpoint/2010/main" val="210894322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4" name="Shape 13"/>
          <p:cNvSpPr>
            <a:spLocks/>
          </p:cNvSpPr>
          <p:nvPr/>
        </p:nvSpPr>
        <p:spPr bwMode="auto">
          <a:xfrm>
            <a:off x="241300" y="-14288"/>
            <a:ext cx="5818188" cy="7594601"/>
          </a:xfrm>
          <a:custGeom>
            <a:avLst/>
            <a:gdLst>
              <a:gd name="T0" fmla="*/ 294031 w 211075"/>
              <a:gd name="T1" fmla="*/ 0 h 206683"/>
              <a:gd name="T2" fmla="*/ 0 w 211075"/>
              <a:gd name="T3" fmla="*/ 279064869 h 206683"/>
              <a:gd name="T4" fmla="*/ 160375751 w 211075"/>
              <a:gd name="T5" fmla="*/ 278878534 h 206683"/>
              <a:gd name="T6" fmla="*/ 118386667 w 211075"/>
              <a:gd name="T7" fmla="*/ 406402 h 206683"/>
              <a:gd name="T8" fmla="*/ 294031 w 211075"/>
              <a:gd name="T9" fmla="*/ 0 h 206683"/>
              <a:gd name="T10" fmla="*/ 0 60000 65536"/>
              <a:gd name="T11" fmla="*/ 0 60000 65536"/>
              <a:gd name="T12" fmla="*/ 0 60000 65536"/>
              <a:gd name="T13" fmla="*/ 0 60000 65536"/>
              <a:gd name="T14" fmla="*/ 0 60000 65536"/>
              <a:gd name="T15" fmla="*/ 0 w 211075"/>
              <a:gd name="T16" fmla="*/ 0 h 206683"/>
              <a:gd name="T17" fmla="*/ 211075 w 211075"/>
              <a:gd name="T18" fmla="*/ 206683 h 206683"/>
            </a:gdLst>
            <a:ahLst/>
            <a:cxnLst>
              <a:cxn ang="T10">
                <a:pos x="T0" y="T1"/>
              </a:cxn>
              <a:cxn ang="T11">
                <a:pos x="T2" y="T3"/>
              </a:cxn>
              <a:cxn ang="T12">
                <a:pos x="T4" y="T5"/>
              </a:cxn>
              <a:cxn ang="T13">
                <a:pos x="T6" y="T7"/>
              </a:cxn>
              <a:cxn ang="T14">
                <a:pos x="T8" y="T9"/>
              </a:cxn>
            </a:cxnLst>
            <a:rect l="T15" t="T16" r="T17" b="T18"/>
            <a:pathLst>
              <a:path w="211075" h="206683" extrusionOk="0">
                <a:moveTo>
                  <a:pt x="387" y="0"/>
                </a:moveTo>
                <a:lnTo>
                  <a:pt x="0" y="206683"/>
                </a:lnTo>
                <a:lnTo>
                  <a:pt x="211075" y="206545"/>
                </a:lnTo>
                <a:lnTo>
                  <a:pt x="155812" y="301"/>
                </a:lnTo>
                <a:lnTo>
                  <a:pt x="387"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5" name="Shape 14"/>
          <p:cNvSpPr>
            <a:spLocks/>
          </p:cNvSpPr>
          <p:nvPr/>
        </p:nvSpPr>
        <p:spPr bwMode="auto">
          <a:xfrm>
            <a:off x="-11113" y="-14288"/>
            <a:ext cx="5818188" cy="7594601"/>
          </a:xfrm>
          <a:custGeom>
            <a:avLst/>
            <a:gdLst>
              <a:gd name="T0" fmla="*/ 294031 w 211075"/>
              <a:gd name="T1" fmla="*/ 0 h 206683"/>
              <a:gd name="T2" fmla="*/ 0 w 211075"/>
              <a:gd name="T3" fmla="*/ 279064869 h 206683"/>
              <a:gd name="T4" fmla="*/ 160375751 w 211075"/>
              <a:gd name="T5" fmla="*/ 278878534 h 206683"/>
              <a:gd name="T6" fmla="*/ 118386667 w 211075"/>
              <a:gd name="T7" fmla="*/ 406402 h 206683"/>
              <a:gd name="T8" fmla="*/ 294031 w 211075"/>
              <a:gd name="T9" fmla="*/ 0 h 206683"/>
              <a:gd name="T10" fmla="*/ 0 60000 65536"/>
              <a:gd name="T11" fmla="*/ 0 60000 65536"/>
              <a:gd name="T12" fmla="*/ 0 60000 65536"/>
              <a:gd name="T13" fmla="*/ 0 60000 65536"/>
              <a:gd name="T14" fmla="*/ 0 60000 65536"/>
              <a:gd name="T15" fmla="*/ 0 w 211075"/>
              <a:gd name="T16" fmla="*/ 0 h 206683"/>
              <a:gd name="T17" fmla="*/ 211075 w 211075"/>
              <a:gd name="T18" fmla="*/ 206683 h 206683"/>
            </a:gdLst>
            <a:ahLst/>
            <a:cxnLst>
              <a:cxn ang="T10">
                <a:pos x="T0" y="T1"/>
              </a:cxn>
              <a:cxn ang="T11">
                <a:pos x="T2" y="T3"/>
              </a:cxn>
              <a:cxn ang="T12">
                <a:pos x="T4" y="T5"/>
              </a:cxn>
              <a:cxn ang="T13">
                <a:pos x="T6" y="T7"/>
              </a:cxn>
              <a:cxn ang="T14">
                <a:pos x="T8" y="T9"/>
              </a:cxn>
            </a:cxnLst>
            <a:rect l="T15" t="T16" r="T17" b="T18"/>
            <a:pathLst>
              <a:path w="211075" h="206683" extrusionOk="0">
                <a:moveTo>
                  <a:pt x="387" y="0"/>
                </a:moveTo>
                <a:lnTo>
                  <a:pt x="0" y="206683"/>
                </a:lnTo>
                <a:lnTo>
                  <a:pt x="211075" y="206545"/>
                </a:lnTo>
                <a:lnTo>
                  <a:pt x="155812" y="301"/>
                </a:lnTo>
                <a:lnTo>
                  <a:pt x="38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5" name="Shape 15"/>
          <p:cNvSpPr txBox="1">
            <a:spLocks noGrp="1"/>
          </p:cNvSpPr>
          <p:nvPr>
            <p:ph type="ctrTitle"/>
          </p:nvPr>
        </p:nvSpPr>
        <p:spPr>
          <a:xfrm>
            <a:off x="714706" y="1991149"/>
            <a:ext cx="3883091" cy="4394266"/>
          </a:xfrm>
          <a:prstGeom prst="rect">
            <a:avLst/>
          </a:prstGeom>
        </p:spPr>
        <p:txBody>
          <a:bodyPr/>
          <a:lstStyle>
            <a:lvl1pPr lvl="0" rtl="0">
              <a:spcBef>
                <a:spcPts val="0"/>
              </a:spcBef>
              <a:buSzPct val="100000"/>
              <a:defRPr sz="3307"/>
            </a:lvl1pPr>
            <a:lvl2pPr lvl="1" rtl="0">
              <a:spcBef>
                <a:spcPts val="0"/>
              </a:spcBef>
              <a:buSzPct val="100000"/>
              <a:defRPr sz="3307"/>
            </a:lvl2pPr>
            <a:lvl3pPr lvl="2" rtl="0">
              <a:spcBef>
                <a:spcPts val="0"/>
              </a:spcBef>
              <a:buSzPct val="100000"/>
              <a:defRPr sz="3307"/>
            </a:lvl3pPr>
            <a:lvl4pPr lvl="3" rtl="0">
              <a:spcBef>
                <a:spcPts val="0"/>
              </a:spcBef>
              <a:buSzPct val="100000"/>
              <a:defRPr sz="3307"/>
            </a:lvl4pPr>
            <a:lvl5pPr lvl="4" rtl="0">
              <a:spcBef>
                <a:spcPts val="0"/>
              </a:spcBef>
              <a:buSzPct val="100000"/>
              <a:defRPr sz="3307"/>
            </a:lvl5pPr>
            <a:lvl6pPr lvl="5" rtl="0">
              <a:spcBef>
                <a:spcPts val="0"/>
              </a:spcBef>
              <a:buSzPct val="100000"/>
              <a:defRPr sz="3307"/>
            </a:lvl6pPr>
            <a:lvl7pPr lvl="6" rtl="0">
              <a:spcBef>
                <a:spcPts val="0"/>
              </a:spcBef>
              <a:buSzPct val="100000"/>
              <a:defRPr sz="3307"/>
            </a:lvl7pPr>
            <a:lvl8pPr lvl="7" rtl="0">
              <a:spcBef>
                <a:spcPts val="0"/>
              </a:spcBef>
              <a:buSzPct val="100000"/>
              <a:defRPr sz="3307"/>
            </a:lvl8pPr>
            <a:lvl9pPr lvl="8" rtl="0">
              <a:spcBef>
                <a:spcPts val="0"/>
              </a:spcBef>
              <a:buSzPct val="100000"/>
              <a:defRPr sz="3307"/>
            </a:lvl9pPr>
          </a:lstStyle>
          <a:p>
            <a:r>
              <a:rPr lang="it-IT" smtClean="0"/>
              <a:t>Fare clic per modificare stile</a:t>
            </a:r>
            <a:endParaRPr/>
          </a:p>
        </p:txBody>
      </p:sp>
      <p:sp>
        <p:nvSpPr>
          <p:cNvPr id="16" name="Shape 16"/>
          <p:cNvSpPr txBox="1">
            <a:spLocks noGrp="1"/>
          </p:cNvSpPr>
          <p:nvPr>
            <p:ph type="subTitle" idx="1"/>
          </p:nvPr>
        </p:nvSpPr>
        <p:spPr>
          <a:xfrm>
            <a:off x="7413791" y="4799773"/>
            <a:ext cx="2101452" cy="1516343"/>
          </a:xfrm>
          <a:prstGeom prst="rect">
            <a:avLst/>
          </a:prstGeom>
        </p:spPr>
        <p:txBody>
          <a:bodyPr anchor="b"/>
          <a:lstStyle>
            <a:lvl1pPr lvl="0" algn="r" rtl="0">
              <a:spcBef>
                <a:spcPts val="0"/>
              </a:spcBef>
              <a:buClr>
                <a:srgbClr val="FFFFFF"/>
              </a:buClr>
              <a:buSzPct val="100000"/>
              <a:buNone/>
              <a:defRPr sz="1984">
                <a:solidFill>
                  <a:srgbClr val="FFFFFF"/>
                </a:solidFill>
              </a:defRPr>
            </a:lvl1pPr>
            <a:lvl2pPr lvl="1" algn="r" rtl="0">
              <a:spcBef>
                <a:spcPts val="0"/>
              </a:spcBef>
              <a:buClr>
                <a:srgbClr val="FFFFFF"/>
              </a:buClr>
              <a:buSzPct val="100000"/>
              <a:buNone/>
              <a:defRPr sz="1984">
                <a:solidFill>
                  <a:srgbClr val="FFFFFF"/>
                </a:solidFill>
              </a:defRPr>
            </a:lvl2pPr>
            <a:lvl3pPr lvl="2" algn="r" rtl="0">
              <a:spcBef>
                <a:spcPts val="0"/>
              </a:spcBef>
              <a:buClr>
                <a:srgbClr val="FFFFFF"/>
              </a:buClr>
              <a:buSzPct val="100000"/>
              <a:buNone/>
              <a:defRPr sz="1984">
                <a:solidFill>
                  <a:srgbClr val="FFFFFF"/>
                </a:solidFill>
              </a:defRPr>
            </a:lvl3pPr>
            <a:lvl4pPr lvl="3" algn="r" rtl="0">
              <a:spcBef>
                <a:spcPts val="0"/>
              </a:spcBef>
              <a:buClr>
                <a:srgbClr val="FFFFFF"/>
              </a:buClr>
              <a:buSzPct val="100000"/>
              <a:buNone/>
              <a:defRPr sz="1984">
                <a:solidFill>
                  <a:srgbClr val="FFFFFF"/>
                </a:solidFill>
              </a:defRPr>
            </a:lvl4pPr>
            <a:lvl5pPr lvl="4" algn="r" rtl="0">
              <a:spcBef>
                <a:spcPts val="0"/>
              </a:spcBef>
              <a:buClr>
                <a:srgbClr val="FFFFFF"/>
              </a:buClr>
              <a:buSzPct val="100000"/>
              <a:buNone/>
              <a:defRPr sz="1984">
                <a:solidFill>
                  <a:srgbClr val="FFFFFF"/>
                </a:solidFill>
              </a:defRPr>
            </a:lvl5pPr>
            <a:lvl6pPr lvl="5" algn="r" rtl="0">
              <a:spcBef>
                <a:spcPts val="0"/>
              </a:spcBef>
              <a:buClr>
                <a:srgbClr val="FFFFFF"/>
              </a:buClr>
              <a:buSzPct val="100000"/>
              <a:buNone/>
              <a:defRPr sz="1984">
                <a:solidFill>
                  <a:srgbClr val="FFFFFF"/>
                </a:solidFill>
              </a:defRPr>
            </a:lvl6pPr>
            <a:lvl7pPr lvl="6" algn="r" rtl="0">
              <a:spcBef>
                <a:spcPts val="0"/>
              </a:spcBef>
              <a:buClr>
                <a:srgbClr val="FFFFFF"/>
              </a:buClr>
              <a:buSzPct val="100000"/>
              <a:buNone/>
              <a:defRPr sz="1984">
                <a:solidFill>
                  <a:srgbClr val="FFFFFF"/>
                </a:solidFill>
              </a:defRPr>
            </a:lvl7pPr>
            <a:lvl8pPr lvl="7" algn="r" rtl="0">
              <a:spcBef>
                <a:spcPts val="0"/>
              </a:spcBef>
              <a:buClr>
                <a:srgbClr val="FFFFFF"/>
              </a:buClr>
              <a:buSzPct val="100000"/>
              <a:buNone/>
              <a:defRPr sz="1984">
                <a:solidFill>
                  <a:srgbClr val="FFFFFF"/>
                </a:solidFill>
              </a:defRPr>
            </a:lvl8pPr>
            <a:lvl9pPr lvl="8" algn="r" rtl="0">
              <a:spcBef>
                <a:spcPts val="0"/>
              </a:spcBef>
              <a:buClr>
                <a:srgbClr val="FFFFFF"/>
              </a:buClr>
              <a:buSzPct val="100000"/>
              <a:buNone/>
              <a:defRPr sz="1984">
                <a:solidFill>
                  <a:srgbClr val="FFFFFF"/>
                </a:solidFill>
              </a:defRPr>
            </a:lvl9pPr>
          </a:lstStyle>
          <a:p>
            <a:r>
              <a:rPr lang="it-IT" smtClean="0"/>
              <a:t>Fare clic per modificare lo stile del sottotitolo dello schema</a:t>
            </a:r>
            <a:endParaRPr/>
          </a:p>
        </p:txBody>
      </p:sp>
    </p:spTree>
    <p:extLst>
      <p:ext uri="{BB962C8B-B14F-4D97-AF65-F5344CB8AC3E}">
        <p14:creationId xmlns:p14="http://schemas.microsoft.com/office/powerpoint/2010/main" val="79113841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17"/>
        <p:cNvGrpSpPr/>
        <p:nvPr/>
      </p:nvGrpSpPr>
      <p:grpSpPr>
        <a:xfrm>
          <a:off x="0" y="0"/>
          <a:ext cx="0" cy="0"/>
          <a:chOff x="0" y="0"/>
          <a:chExt cx="0" cy="0"/>
        </a:xfrm>
      </p:grpSpPr>
      <p:sp>
        <p:nvSpPr>
          <p:cNvPr id="4" name="Shape 18"/>
          <p:cNvSpPr>
            <a:spLocks/>
          </p:cNvSpPr>
          <p:nvPr/>
        </p:nvSpPr>
        <p:spPr bwMode="auto">
          <a:xfrm>
            <a:off x="241300" y="-14288"/>
            <a:ext cx="5818188" cy="7594601"/>
          </a:xfrm>
          <a:custGeom>
            <a:avLst/>
            <a:gdLst>
              <a:gd name="T0" fmla="*/ 294031 w 211075"/>
              <a:gd name="T1" fmla="*/ 0 h 206683"/>
              <a:gd name="T2" fmla="*/ 0 w 211075"/>
              <a:gd name="T3" fmla="*/ 279064869 h 206683"/>
              <a:gd name="T4" fmla="*/ 160375751 w 211075"/>
              <a:gd name="T5" fmla="*/ 278878534 h 206683"/>
              <a:gd name="T6" fmla="*/ 118386667 w 211075"/>
              <a:gd name="T7" fmla="*/ 406402 h 206683"/>
              <a:gd name="T8" fmla="*/ 294031 w 211075"/>
              <a:gd name="T9" fmla="*/ 0 h 206683"/>
              <a:gd name="T10" fmla="*/ 0 60000 65536"/>
              <a:gd name="T11" fmla="*/ 0 60000 65536"/>
              <a:gd name="T12" fmla="*/ 0 60000 65536"/>
              <a:gd name="T13" fmla="*/ 0 60000 65536"/>
              <a:gd name="T14" fmla="*/ 0 60000 65536"/>
              <a:gd name="T15" fmla="*/ 0 w 211075"/>
              <a:gd name="T16" fmla="*/ 0 h 206683"/>
              <a:gd name="T17" fmla="*/ 211075 w 211075"/>
              <a:gd name="T18" fmla="*/ 206683 h 206683"/>
            </a:gdLst>
            <a:ahLst/>
            <a:cxnLst>
              <a:cxn ang="T10">
                <a:pos x="T0" y="T1"/>
              </a:cxn>
              <a:cxn ang="T11">
                <a:pos x="T2" y="T3"/>
              </a:cxn>
              <a:cxn ang="T12">
                <a:pos x="T4" y="T5"/>
              </a:cxn>
              <a:cxn ang="T13">
                <a:pos x="T6" y="T7"/>
              </a:cxn>
              <a:cxn ang="T14">
                <a:pos x="T8" y="T9"/>
              </a:cxn>
            </a:cxnLst>
            <a:rect l="T15" t="T16" r="T17" b="T18"/>
            <a:pathLst>
              <a:path w="211075" h="206683" extrusionOk="0">
                <a:moveTo>
                  <a:pt x="387" y="0"/>
                </a:moveTo>
                <a:lnTo>
                  <a:pt x="0" y="206683"/>
                </a:lnTo>
                <a:lnTo>
                  <a:pt x="211075" y="206545"/>
                </a:lnTo>
                <a:lnTo>
                  <a:pt x="155812" y="301"/>
                </a:lnTo>
                <a:lnTo>
                  <a:pt x="387"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5" name="Shape 19"/>
          <p:cNvSpPr>
            <a:spLocks/>
          </p:cNvSpPr>
          <p:nvPr/>
        </p:nvSpPr>
        <p:spPr bwMode="auto">
          <a:xfrm>
            <a:off x="-11113" y="-14288"/>
            <a:ext cx="5818188" cy="7594601"/>
          </a:xfrm>
          <a:custGeom>
            <a:avLst/>
            <a:gdLst>
              <a:gd name="T0" fmla="*/ 294031 w 211075"/>
              <a:gd name="T1" fmla="*/ 0 h 206683"/>
              <a:gd name="T2" fmla="*/ 0 w 211075"/>
              <a:gd name="T3" fmla="*/ 279064869 h 206683"/>
              <a:gd name="T4" fmla="*/ 160375751 w 211075"/>
              <a:gd name="T5" fmla="*/ 278878534 h 206683"/>
              <a:gd name="T6" fmla="*/ 118386667 w 211075"/>
              <a:gd name="T7" fmla="*/ 406402 h 206683"/>
              <a:gd name="T8" fmla="*/ 294031 w 211075"/>
              <a:gd name="T9" fmla="*/ 0 h 206683"/>
              <a:gd name="T10" fmla="*/ 0 60000 65536"/>
              <a:gd name="T11" fmla="*/ 0 60000 65536"/>
              <a:gd name="T12" fmla="*/ 0 60000 65536"/>
              <a:gd name="T13" fmla="*/ 0 60000 65536"/>
              <a:gd name="T14" fmla="*/ 0 60000 65536"/>
              <a:gd name="T15" fmla="*/ 0 w 211075"/>
              <a:gd name="T16" fmla="*/ 0 h 206683"/>
              <a:gd name="T17" fmla="*/ 211075 w 211075"/>
              <a:gd name="T18" fmla="*/ 206683 h 206683"/>
            </a:gdLst>
            <a:ahLst/>
            <a:cxnLst>
              <a:cxn ang="T10">
                <a:pos x="T0" y="T1"/>
              </a:cxn>
              <a:cxn ang="T11">
                <a:pos x="T2" y="T3"/>
              </a:cxn>
              <a:cxn ang="T12">
                <a:pos x="T4" y="T5"/>
              </a:cxn>
              <a:cxn ang="T13">
                <a:pos x="T6" y="T7"/>
              </a:cxn>
              <a:cxn ang="T14">
                <a:pos x="T8" y="T9"/>
              </a:cxn>
            </a:cxnLst>
            <a:rect l="T15" t="T16" r="T17" b="T18"/>
            <a:pathLst>
              <a:path w="211075" h="206683" extrusionOk="0">
                <a:moveTo>
                  <a:pt x="387" y="0"/>
                </a:moveTo>
                <a:lnTo>
                  <a:pt x="0" y="206683"/>
                </a:lnTo>
                <a:lnTo>
                  <a:pt x="211075" y="206545"/>
                </a:lnTo>
                <a:lnTo>
                  <a:pt x="155812" y="301"/>
                </a:lnTo>
                <a:lnTo>
                  <a:pt x="38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0" name="Shape 20"/>
          <p:cNvSpPr txBox="1">
            <a:spLocks noGrp="1"/>
          </p:cNvSpPr>
          <p:nvPr>
            <p:ph type="title"/>
          </p:nvPr>
        </p:nvSpPr>
        <p:spPr>
          <a:xfrm>
            <a:off x="924178" y="2657167"/>
            <a:ext cx="3470671" cy="713858"/>
          </a:xfrm>
          <a:prstGeom prst="rect">
            <a:avLst/>
          </a:prstGeom>
        </p:spPr>
        <p:txBody>
          <a:bodyPr/>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it-IT" smtClean="0"/>
              <a:t>Fare clic per modificare stile</a:t>
            </a:r>
            <a:endParaRPr/>
          </a:p>
        </p:txBody>
      </p:sp>
      <p:sp>
        <p:nvSpPr>
          <p:cNvPr id="21" name="Shape 21"/>
          <p:cNvSpPr txBox="1">
            <a:spLocks noGrp="1"/>
          </p:cNvSpPr>
          <p:nvPr>
            <p:ph type="body" idx="1"/>
          </p:nvPr>
        </p:nvSpPr>
        <p:spPr>
          <a:xfrm>
            <a:off x="924113" y="3555847"/>
            <a:ext cx="3470671" cy="3315322"/>
          </a:xfrm>
          <a:prstGeom prst="rect">
            <a:avLst/>
          </a:prstGeom>
        </p:spPr>
        <p:txBody>
          <a:bodyPr/>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pPr lvl="0"/>
            <a:r>
              <a:rPr lang="it-IT" smtClean="0"/>
              <a:t>Fare clic per modificare gli stili del testo dello schema</a:t>
            </a:r>
          </a:p>
        </p:txBody>
      </p:sp>
    </p:spTree>
    <p:extLst>
      <p:ext uri="{BB962C8B-B14F-4D97-AF65-F5344CB8AC3E}">
        <p14:creationId xmlns:p14="http://schemas.microsoft.com/office/powerpoint/2010/main" val="159214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 big image">
    <p:spTree>
      <p:nvGrpSpPr>
        <p:cNvPr id="1" name="Shape 22"/>
        <p:cNvGrpSpPr/>
        <p:nvPr/>
      </p:nvGrpSpPr>
      <p:grpSpPr>
        <a:xfrm>
          <a:off x="0" y="0"/>
          <a:ext cx="0" cy="0"/>
          <a:chOff x="0" y="0"/>
          <a:chExt cx="0" cy="0"/>
        </a:xfrm>
      </p:grpSpPr>
      <p:sp>
        <p:nvSpPr>
          <p:cNvPr id="3" name="Shape 23"/>
          <p:cNvSpPr>
            <a:spLocks/>
          </p:cNvSpPr>
          <p:nvPr/>
        </p:nvSpPr>
        <p:spPr bwMode="auto">
          <a:xfrm>
            <a:off x="230188" y="-14288"/>
            <a:ext cx="3392487" cy="7594601"/>
          </a:xfrm>
          <a:custGeom>
            <a:avLst/>
            <a:gdLst>
              <a:gd name="T0" fmla="*/ 0 w 123070"/>
              <a:gd name="T1" fmla="*/ 0 h 206683"/>
              <a:gd name="T2" fmla="*/ 0 w 123070"/>
              <a:gd name="T3" fmla="*/ 279064869 h 206683"/>
              <a:gd name="T4" fmla="*/ 93515626 w 123070"/>
              <a:gd name="T5" fmla="*/ 278878534 h 206683"/>
              <a:gd name="T6" fmla="*/ 51523627 w 123070"/>
              <a:gd name="T7" fmla="*/ 406402 h 206683"/>
              <a:gd name="T8" fmla="*/ 0 w 123070"/>
              <a:gd name="T9" fmla="*/ 0 h 206683"/>
              <a:gd name="T10" fmla="*/ 0 60000 65536"/>
              <a:gd name="T11" fmla="*/ 0 60000 65536"/>
              <a:gd name="T12" fmla="*/ 0 60000 65536"/>
              <a:gd name="T13" fmla="*/ 0 60000 65536"/>
              <a:gd name="T14" fmla="*/ 0 60000 65536"/>
              <a:gd name="T15" fmla="*/ 0 w 123070"/>
              <a:gd name="T16" fmla="*/ 0 h 206683"/>
              <a:gd name="T17" fmla="*/ 123070 w 123070"/>
              <a:gd name="T18" fmla="*/ 206683 h 206683"/>
            </a:gdLst>
            <a:ahLst/>
            <a:cxnLst>
              <a:cxn ang="T10">
                <a:pos x="T0" y="T1"/>
              </a:cxn>
              <a:cxn ang="T11">
                <a:pos x="T2" y="T3"/>
              </a:cxn>
              <a:cxn ang="T12">
                <a:pos x="T4" y="T5"/>
              </a:cxn>
              <a:cxn ang="T13">
                <a:pos x="T6" y="T7"/>
              </a:cxn>
              <a:cxn ang="T14">
                <a:pos x="T8" y="T9"/>
              </a:cxn>
            </a:cxnLst>
            <a:rect l="T15" t="T16" r="T17" b="T18"/>
            <a:pathLst>
              <a:path w="123070" h="206683" extrusionOk="0">
                <a:moveTo>
                  <a:pt x="0" y="0"/>
                </a:moveTo>
                <a:lnTo>
                  <a:pt x="0" y="206683"/>
                </a:lnTo>
                <a:lnTo>
                  <a:pt x="123070" y="206545"/>
                </a:lnTo>
                <a:lnTo>
                  <a:pt x="67807" y="301"/>
                </a:lnTo>
                <a:lnTo>
                  <a:pt x="0"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4" name="Shape 24"/>
          <p:cNvSpPr>
            <a:spLocks/>
          </p:cNvSpPr>
          <p:nvPr/>
        </p:nvSpPr>
        <p:spPr bwMode="auto">
          <a:xfrm>
            <a:off x="-20638" y="-14288"/>
            <a:ext cx="3390901" cy="7594601"/>
          </a:xfrm>
          <a:custGeom>
            <a:avLst/>
            <a:gdLst>
              <a:gd name="T0" fmla="*/ 0 w 123070"/>
              <a:gd name="T1" fmla="*/ 0 h 206683"/>
              <a:gd name="T2" fmla="*/ 0 w 123070"/>
              <a:gd name="T3" fmla="*/ 279064869 h 206683"/>
              <a:gd name="T4" fmla="*/ 93428208 w 123070"/>
              <a:gd name="T5" fmla="*/ 278878534 h 206683"/>
              <a:gd name="T6" fmla="*/ 51475486 w 123070"/>
              <a:gd name="T7" fmla="*/ 406402 h 206683"/>
              <a:gd name="T8" fmla="*/ 0 w 123070"/>
              <a:gd name="T9" fmla="*/ 0 h 206683"/>
              <a:gd name="T10" fmla="*/ 0 60000 65536"/>
              <a:gd name="T11" fmla="*/ 0 60000 65536"/>
              <a:gd name="T12" fmla="*/ 0 60000 65536"/>
              <a:gd name="T13" fmla="*/ 0 60000 65536"/>
              <a:gd name="T14" fmla="*/ 0 60000 65536"/>
              <a:gd name="T15" fmla="*/ 0 w 123070"/>
              <a:gd name="T16" fmla="*/ 0 h 206683"/>
              <a:gd name="T17" fmla="*/ 123070 w 123070"/>
              <a:gd name="T18" fmla="*/ 206683 h 206683"/>
            </a:gdLst>
            <a:ahLst/>
            <a:cxnLst>
              <a:cxn ang="T10">
                <a:pos x="T0" y="T1"/>
              </a:cxn>
              <a:cxn ang="T11">
                <a:pos x="T2" y="T3"/>
              </a:cxn>
              <a:cxn ang="T12">
                <a:pos x="T4" y="T5"/>
              </a:cxn>
              <a:cxn ang="T13">
                <a:pos x="T6" y="T7"/>
              </a:cxn>
              <a:cxn ang="T14">
                <a:pos x="T8" y="T9"/>
              </a:cxn>
            </a:cxnLst>
            <a:rect l="T15" t="T16" r="T17" b="T18"/>
            <a:pathLst>
              <a:path w="123070" h="206683" extrusionOk="0">
                <a:moveTo>
                  <a:pt x="0" y="0"/>
                </a:moveTo>
                <a:lnTo>
                  <a:pt x="0" y="206683"/>
                </a:lnTo>
                <a:lnTo>
                  <a:pt x="123070" y="206545"/>
                </a:lnTo>
                <a:lnTo>
                  <a:pt x="67807" y="30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5" name="Shape 25"/>
          <p:cNvSpPr txBox="1">
            <a:spLocks noGrp="1"/>
          </p:cNvSpPr>
          <p:nvPr>
            <p:ph type="title"/>
          </p:nvPr>
        </p:nvSpPr>
        <p:spPr>
          <a:xfrm>
            <a:off x="672157" y="6050790"/>
            <a:ext cx="1774692" cy="713858"/>
          </a:xfrm>
          <a:prstGeom prst="rect">
            <a:avLst/>
          </a:prstGeom>
        </p:spPr>
        <p:txBody>
          <a:bodyPr/>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it-IT" smtClean="0"/>
              <a:t>Fare clic per modificare stile</a:t>
            </a:r>
            <a:endParaRPr/>
          </a:p>
        </p:txBody>
      </p:sp>
    </p:spTree>
    <p:extLst>
      <p:ext uri="{BB962C8B-B14F-4D97-AF65-F5344CB8AC3E}">
        <p14:creationId xmlns:p14="http://schemas.microsoft.com/office/powerpoint/2010/main" val="161134607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3" name="Shape 27"/>
          <p:cNvSpPr>
            <a:spLocks/>
          </p:cNvSpPr>
          <p:nvPr/>
        </p:nvSpPr>
        <p:spPr bwMode="auto">
          <a:xfrm>
            <a:off x="252413" y="-15875"/>
            <a:ext cx="9072562" cy="7591425"/>
          </a:xfrm>
          <a:custGeom>
            <a:avLst/>
            <a:gdLst>
              <a:gd name="T0" fmla="*/ 0 w 328450"/>
              <a:gd name="T1" fmla="*/ 0 h 206122"/>
              <a:gd name="T2" fmla="*/ 0 w 328450"/>
              <a:gd name="T3" fmla="*/ 279590405 h 206122"/>
              <a:gd name="T4" fmla="*/ 250605515 w 328450"/>
              <a:gd name="T5" fmla="*/ 279590405 h 206122"/>
              <a:gd name="T6" fmla="*/ 208533245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4" name="Shape 28"/>
          <p:cNvSpPr>
            <a:spLocks/>
          </p:cNvSpPr>
          <p:nvPr/>
        </p:nvSpPr>
        <p:spPr bwMode="auto">
          <a:xfrm>
            <a:off x="0" y="-15875"/>
            <a:ext cx="9072563" cy="7591425"/>
          </a:xfrm>
          <a:custGeom>
            <a:avLst/>
            <a:gdLst>
              <a:gd name="T0" fmla="*/ 0 w 328450"/>
              <a:gd name="T1" fmla="*/ 0 h 206122"/>
              <a:gd name="T2" fmla="*/ 0 w 328450"/>
              <a:gd name="T3" fmla="*/ 279590405 h 206122"/>
              <a:gd name="T4" fmla="*/ 250605570 w 328450"/>
              <a:gd name="T5" fmla="*/ 279590405 h 206122"/>
              <a:gd name="T6" fmla="*/ 208533296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5" name="Shape 29"/>
          <p:cNvSpPr txBox="1">
            <a:spLocks noChangeArrowheads="1"/>
          </p:cNvSpPr>
          <p:nvPr/>
        </p:nvSpPr>
        <p:spPr bwMode="auto">
          <a:xfrm>
            <a:off x="881063" y="1025525"/>
            <a:ext cx="2157412"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0" tIns="100790" rIns="100790" bIns="100790"/>
          <a:lstStyle/>
          <a:p>
            <a:pPr eaLnBrk="1">
              <a:lnSpc>
                <a:spcPct val="93000"/>
              </a:lnSpc>
              <a:buClr>
                <a:srgbClr val="000000"/>
              </a:buClr>
              <a:buSzPct val="100000"/>
              <a:buFont typeface="Times New Roman" charset="0"/>
              <a:buNone/>
            </a:pPr>
            <a:r>
              <a:rPr lang="it-IT" altLang="it-IT" sz="13200">
                <a:solidFill>
                  <a:srgbClr val="CCCCCC"/>
                </a:solidFill>
                <a:latin typeface="Montserrat" charset="0"/>
                <a:ea typeface="Montserrat" charset="0"/>
                <a:cs typeface="Montserrat" charset="0"/>
                <a:sym typeface="Montserrat" charset="0"/>
              </a:rPr>
              <a:t>“</a:t>
            </a:r>
          </a:p>
        </p:txBody>
      </p:sp>
      <p:sp>
        <p:nvSpPr>
          <p:cNvPr id="30" name="Shape 30"/>
          <p:cNvSpPr txBox="1">
            <a:spLocks noGrp="1"/>
          </p:cNvSpPr>
          <p:nvPr>
            <p:ph type="body" idx="1"/>
          </p:nvPr>
        </p:nvSpPr>
        <p:spPr>
          <a:xfrm>
            <a:off x="924112" y="2435895"/>
            <a:ext cx="5869451" cy="3315322"/>
          </a:xfrm>
          <a:prstGeom prst="rect">
            <a:avLst/>
          </a:prstGeom>
        </p:spPr>
        <p:txBody>
          <a:bodyPr/>
          <a:lstStyle>
            <a:lvl1pPr lvl="0" rtl="0">
              <a:spcBef>
                <a:spcPts val="0"/>
              </a:spcBef>
              <a:buSzPct val="100000"/>
              <a:buFont typeface="Montserrat"/>
              <a:defRPr sz="2646">
                <a:latin typeface="Montserrat"/>
                <a:ea typeface="Montserrat"/>
                <a:cs typeface="Montserrat"/>
                <a:sym typeface="Montserrat"/>
              </a:defRPr>
            </a:lvl1pPr>
            <a:lvl2pPr lvl="1" rtl="0">
              <a:spcBef>
                <a:spcPts val="0"/>
              </a:spcBef>
              <a:buSzPct val="100000"/>
              <a:buFont typeface="Montserrat"/>
              <a:defRPr sz="2646">
                <a:latin typeface="Montserrat"/>
                <a:ea typeface="Montserrat"/>
                <a:cs typeface="Montserrat"/>
                <a:sym typeface="Montserrat"/>
              </a:defRPr>
            </a:lvl2pPr>
            <a:lvl3pPr lvl="2" rtl="0">
              <a:spcBef>
                <a:spcPts val="0"/>
              </a:spcBef>
              <a:buSzPct val="100000"/>
              <a:buFont typeface="Montserrat"/>
              <a:defRPr sz="2646">
                <a:latin typeface="Montserrat"/>
                <a:ea typeface="Montserrat"/>
                <a:cs typeface="Montserrat"/>
                <a:sym typeface="Montserrat"/>
              </a:defRPr>
            </a:lvl3pPr>
            <a:lvl4pPr lvl="3" rtl="0">
              <a:spcBef>
                <a:spcPts val="0"/>
              </a:spcBef>
              <a:buSzPct val="100000"/>
              <a:buFont typeface="Montserrat"/>
              <a:defRPr sz="2646">
                <a:latin typeface="Montserrat"/>
                <a:ea typeface="Montserrat"/>
                <a:cs typeface="Montserrat"/>
                <a:sym typeface="Montserrat"/>
              </a:defRPr>
            </a:lvl4pPr>
            <a:lvl5pPr lvl="4" rtl="0">
              <a:spcBef>
                <a:spcPts val="0"/>
              </a:spcBef>
              <a:buSzPct val="100000"/>
              <a:buFont typeface="Montserrat"/>
              <a:defRPr sz="2646">
                <a:latin typeface="Montserrat"/>
                <a:ea typeface="Montserrat"/>
                <a:cs typeface="Montserrat"/>
                <a:sym typeface="Montserrat"/>
              </a:defRPr>
            </a:lvl5pPr>
            <a:lvl6pPr lvl="5" rtl="0">
              <a:spcBef>
                <a:spcPts val="0"/>
              </a:spcBef>
              <a:buSzPct val="100000"/>
              <a:buFont typeface="Montserrat"/>
              <a:defRPr sz="2646">
                <a:latin typeface="Montserrat"/>
                <a:ea typeface="Montserrat"/>
                <a:cs typeface="Montserrat"/>
                <a:sym typeface="Montserrat"/>
              </a:defRPr>
            </a:lvl6pPr>
            <a:lvl7pPr lvl="6" rtl="0">
              <a:spcBef>
                <a:spcPts val="0"/>
              </a:spcBef>
              <a:buSzPct val="100000"/>
              <a:buFont typeface="Montserrat"/>
              <a:defRPr sz="2646">
                <a:latin typeface="Montserrat"/>
                <a:ea typeface="Montserrat"/>
                <a:cs typeface="Montserrat"/>
                <a:sym typeface="Montserrat"/>
              </a:defRPr>
            </a:lvl7pPr>
            <a:lvl8pPr lvl="7" rtl="0">
              <a:spcBef>
                <a:spcPts val="0"/>
              </a:spcBef>
              <a:buSzPct val="100000"/>
              <a:buFont typeface="Montserrat"/>
              <a:defRPr sz="2646">
                <a:latin typeface="Montserrat"/>
                <a:ea typeface="Montserrat"/>
                <a:cs typeface="Montserrat"/>
                <a:sym typeface="Montserrat"/>
              </a:defRPr>
            </a:lvl8pPr>
            <a:lvl9pPr lvl="8" rtl="0">
              <a:spcBef>
                <a:spcPts val="0"/>
              </a:spcBef>
              <a:buSzPct val="100000"/>
              <a:buFont typeface="Montserrat"/>
              <a:defRPr sz="2646">
                <a:latin typeface="Montserrat"/>
                <a:ea typeface="Montserrat"/>
                <a:cs typeface="Montserrat"/>
                <a:sym typeface="Montserrat"/>
              </a:defRPr>
            </a:lvl9pPr>
          </a:lstStyle>
          <a:p>
            <a:pPr lvl="0"/>
            <a:r>
              <a:rPr lang="it-IT" smtClean="0"/>
              <a:t>Fare clic per modificare gli stili del testo dello schema</a:t>
            </a:r>
          </a:p>
        </p:txBody>
      </p:sp>
    </p:spTree>
    <p:extLst>
      <p:ext uri="{BB962C8B-B14F-4D97-AF65-F5344CB8AC3E}">
        <p14:creationId xmlns:p14="http://schemas.microsoft.com/office/powerpoint/2010/main" val="212464343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4" name="Shape 32"/>
          <p:cNvSpPr>
            <a:spLocks/>
          </p:cNvSpPr>
          <p:nvPr/>
        </p:nvSpPr>
        <p:spPr bwMode="auto">
          <a:xfrm>
            <a:off x="252413" y="-15875"/>
            <a:ext cx="9072562" cy="7591425"/>
          </a:xfrm>
          <a:custGeom>
            <a:avLst/>
            <a:gdLst>
              <a:gd name="T0" fmla="*/ 0 w 328450"/>
              <a:gd name="T1" fmla="*/ 0 h 206122"/>
              <a:gd name="T2" fmla="*/ 0 w 328450"/>
              <a:gd name="T3" fmla="*/ 279590405 h 206122"/>
              <a:gd name="T4" fmla="*/ 250605515 w 328450"/>
              <a:gd name="T5" fmla="*/ 279590405 h 206122"/>
              <a:gd name="T6" fmla="*/ 208533245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5" name="Shape 33"/>
          <p:cNvSpPr>
            <a:spLocks/>
          </p:cNvSpPr>
          <p:nvPr/>
        </p:nvSpPr>
        <p:spPr bwMode="auto">
          <a:xfrm>
            <a:off x="0" y="-15875"/>
            <a:ext cx="9072563" cy="7591425"/>
          </a:xfrm>
          <a:custGeom>
            <a:avLst/>
            <a:gdLst>
              <a:gd name="T0" fmla="*/ 0 w 328450"/>
              <a:gd name="T1" fmla="*/ 0 h 206122"/>
              <a:gd name="T2" fmla="*/ 0 w 328450"/>
              <a:gd name="T3" fmla="*/ 279590405 h 206122"/>
              <a:gd name="T4" fmla="*/ 250605570 w 328450"/>
              <a:gd name="T5" fmla="*/ 279590405 h 206122"/>
              <a:gd name="T6" fmla="*/ 208533296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34" name="Shape 34"/>
          <p:cNvSpPr txBox="1">
            <a:spLocks noGrp="1"/>
          </p:cNvSpPr>
          <p:nvPr>
            <p:ph type="title"/>
          </p:nvPr>
        </p:nvSpPr>
        <p:spPr>
          <a:xfrm>
            <a:off x="924222" y="1313225"/>
            <a:ext cx="5869451" cy="713858"/>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it-IT" smtClean="0"/>
              <a:t>Fare clic per modificare stile</a:t>
            </a:r>
            <a:endParaRPr/>
          </a:p>
        </p:txBody>
      </p:sp>
      <p:sp>
        <p:nvSpPr>
          <p:cNvPr id="35" name="Shape 35"/>
          <p:cNvSpPr txBox="1">
            <a:spLocks noGrp="1"/>
          </p:cNvSpPr>
          <p:nvPr>
            <p:ph type="body" idx="1"/>
          </p:nvPr>
        </p:nvSpPr>
        <p:spPr>
          <a:xfrm>
            <a:off x="924112" y="2211905"/>
            <a:ext cx="5869451" cy="3315322"/>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smtClean="0"/>
              <a:t>Fare clic per modificare gli stili del testo dello schema</a:t>
            </a:r>
          </a:p>
        </p:txBody>
      </p:sp>
    </p:spTree>
    <p:extLst>
      <p:ext uri="{BB962C8B-B14F-4D97-AF65-F5344CB8AC3E}">
        <p14:creationId xmlns:p14="http://schemas.microsoft.com/office/powerpoint/2010/main" val="52411292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sp>
        <p:nvSpPr>
          <p:cNvPr id="5" name="Shape 37"/>
          <p:cNvSpPr>
            <a:spLocks/>
          </p:cNvSpPr>
          <p:nvPr/>
        </p:nvSpPr>
        <p:spPr bwMode="auto">
          <a:xfrm>
            <a:off x="252413" y="-15875"/>
            <a:ext cx="9072562" cy="7591425"/>
          </a:xfrm>
          <a:custGeom>
            <a:avLst/>
            <a:gdLst>
              <a:gd name="T0" fmla="*/ 0 w 328450"/>
              <a:gd name="T1" fmla="*/ 0 h 206122"/>
              <a:gd name="T2" fmla="*/ 0 w 328450"/>
              <a:gd name="T3" fmla="*/ 279590405 h 206122"/>
              <a:gd name="T4" fmla="*/ 250605515 w 328450"/>
              <a:gd name="T5" fmla="*/ 279590405 h 206122"/>
              <a:gd name="T6" fmla="*/ 208533245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6" name="Shape 38"/>
          <p:cNvSpPr>
            <a:spLocks/>
          </p:cNvSpPr>
          <p:nvPr/>
        </p:nvSpPr>
        <p:spPr bwMode="auto">
          <a:xfrm>
            <a:off x="0" y="-15875"/>
            <a:ext cx="9072563" cy="7591425"/>
          </a:xfrm>
          <a:custGeom>
            <a:avLst/>
            <a:gdLst>
              <a:gd name="T0" fmla="*/ 0 w 328450"/>
              <a:gd name="T1" fmla="*/ 0 h 206122"/>
              <a:gd name="T2" fmla="*/ 0 w 328450"/>
              <a:gd name="T3" fmla="*/ 279590405 h 206122"/>
              <a:gd name="T4" fmla="*/ 250605570 w 328450"/>
              <a:gd name="T5" fmla="*/ 279590405 h 206122"/>
              <a:gd name="T6" fmla="*/ 208533296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39" name="Shape 39"/>
          <p:cNvSpPr txBox="1">
            <a:spLocks noGrp="1"/>
          </p:cNvSpPr>
          <p:nvPr>
            <p:ph type="title"/>
          </p:nvPr>
        </p:nvSpPr>
        <p:spPr>
          <a:xfrm>
            <a:off x="927145" y="1425220"/>
            <a:ext cx="5293319" cy="601864"/>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it-IT" smtClean="0"/>
              <a:t>Fare clic per modificare stile</a:t>
            </a:r>
            <a:endParaRPr/>
          </a:p>
        </p:txBody>
      </p:sp>
      <p:sp>
        <p:nvSpPr>
          <p:cNvPr id="40" name="Shape 40"/>
          <p:cNvSpPr txBox="1">
            <a:spLocks noGrp="1"/>
          </p:cNvSpPr>
          <p:nvPr>
            <p:ph type="body" idx="1"/>
          </p:nvPr>
        </p:nvSpPr>
        <p:spPr>
          <a:xfrm>
            <a:off x="927144" y="2319307"/>
            <a:ext cx="2945474" cy="357635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smtClean="0"/>
              <a:t>Fare clic per modificare gli stili del testo dello schema</a:t>
            </a:r>
          </a:p>
        </p:txBody>
      </p:sp>
      <p:sp>
        <p:nvSpPr>
          <p:cNvPr id="41" name="Shape 41"/>
          <p:cNvSpPr txBox="1">
            <a:spLocks noGrp="1"/>
          </p:cNvSpPr>
          <p:nvPr>
            <p:ph type="body" idx="2"/>
          </p:nvPr>
        </p:nvSpPr>
        <p:spPr>
          <a:xfrm>
            <a:off x="4050156" y="2319307"/>
            <a:ext cx="2945474" cy="357635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it-IT" smtClean="0"/>
              <a:t>Fare clic per modificare gli stili del testo dello schema</a:t>
            </a:r>
          </a:p>
        </p:txBody>
      </p:sp>
    </p:spTree>
    <p:extLst>
      <p:ext uri="{BB962C8B-B14F-4D97-AF65-F5344CB8AC3E}">
        <p14:creationId xmlns:p14="http://schemas.microsoft.com/office/powerpoint/2010/main" val="193544370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Content Placeholder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lvl1pPr>
              <a:defRPr/>
            </a:lvl1pPr>
          </a:lstStyle>
          <a:p>
            <a:pPr>
              <a:defRPr/>
            </a:pPr>
            <a:endParaRPr lang="it-IT" altLang="it-IT"/>
          </a:p>
        </p:txBody>
      </p:sp>
      <p:sp>
        <p:nvSpPr>
          <p:cNvPr id="5" name="Footer Placeholder 4"/>
          <p:cNvSpPr>
            <a:spLocks noGrp="1"/>
          </p:cNvSpPr>
          <p:nvPr>
            <p:ph type="ftr" sz="quarter" idx="11"/>
          </p:nvPr>
        </p:nvSpPr>
        <p:spPr/>
        <p:txBody>
          <a:bodyPr/>
          <a:lstStyle>
            <a:lvl1pPr>
              <a:defRPr/>
            </a:lvl1pPr>
          </a:lstStyle>
          <a:p>
            <a:pPr>
              <a:defRPr/>
            </a:pPr>
            <a:r>
              <a:rPr lang="it-IT" altLang="it-IT"/>
              <a:t>Alessandro Pasqualini - LEWE</a:t>
            </a:r>
          </a:p>
        </p:txBody>
      </p:sp>
      <p:sp>
        <p:nvSpPr>
          <p:cNvPr id="6" name="Slide Number Placeholder 5"/>
          <p:cNvSpPr>
            <a:spLocks noGrp="1"/>
          </p:cNvSpPr>
          <p:nvPr>
            <p:ph type="sldNum" sz="quarter" idx="12"/>
          </p:nvPr>
        </p:nvSpPr>
        <p:spPr/>
        <p:txBody>
          <a:bodyPr/>
          <a:lstStyle>
            <a:lvl1pPr>
              <a:defRPr/>
            </a:lvl1pPr>
          </a:lstStyle>
          <a:p>
            <a:pPr>
              <a:defRPr/>
            </a:pPr>
            <a:fld id="{BF9A81A5-7BC9-8746-B406-2632C27EEE98}" type="slidenum">
              <a:rPr lang="it-IT" altLang="it-IT"/>
              <a:pPr>
                <a:defRPr/>
              </a:pPr>
              <a:t>‹n.›</a:t>
            </a:fld>
            <a:endParaRPr lang="it-IT" altLang="it-IT"/>
          </a:p>
        </p:txBody>
      </p:sp>
    </p:spTree>
    <p:extLst>
      <p:ext uri="{BB962C8B-B14F-4D97-AF65-F5344CB8AC3E}">
        <p14:creationId xmlns:p14="http://schemas.microsoft.com/office/powerpoint/2010/main" val="241321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2"/>
        <p:cNvGrpSpPr/>
        <p:nvPr/>
      </p:nvGrpSpPr>
      <p:grpSpPr>
        <a:xfrm>
          <a:off x="0" y="0"/>
          <a:ext cx="0" cy="0"/>
          <a:chOff x="0" y="0"/>
          <a:chExt cx="0" cy="0"/>
        </a:xfrm>
      </p:grpSpPr>
      <p:sp>
        <p:nvSpPr>
          <p:cNvPr id="6" name="Shape 43"/>
          <p:cNvSpPr>
            <a:spLocks/>
          </p:cNvSpPr>
          <p:nvPr/>
        </p:nvSpPr>
        <p:spPr bwMode="auto">
          <a:xfrm>
            <a:off x="252413" y="-15875"/>
            <a:ext cx="9072562" cy="7591425"/>
          </a:xfrm>
          <a:custGeom>
            <a:avLst/>
            <a:gdLst>
              <a:gd name="T0" fmla="*/ 0 w 328450"/>
              <a:gd name="T1" fmla="*/ 0 h 206122"/>
              <a:gd name="T2" fmla="*/ 0 w 328450"/>
              <a:gd name="T3" fmla="*/ 279590405 h 206122"/>
              <a:gd name="T4" fmla="*/ 250605515 w 328450"/>
              <a:gd name="T5" fmla="*/ 279590405 h 206122"/>
              <a:gd name="T6" fmla="*/ 208533245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7" name="Shape 44"/>
          <p:cNvSpPr>
            <a:spLocks/>
          </p:cNvSpPr>
          <p:nvPr/>
        </p:nvSpPr>
        <p:spPr bwMode="auto">
          <a:xfrm>
            <a:off x="0" y="-15875"/>
            <a:ext cx="9072563" cy="7591425"/>
          </a:xfrm>
          <a:custGeom>
            <a:avLst/>
            <a:gdLst>
              <a:gd name="T0" fmla="*/ 0 w 328450"/>
              <a:gd name="T1" fmla="*/ 0 h 206122"/>
              <a:gd name="T2" fmla="*/ 0 w 328450"/>
              <a:gd name="T3" fmla="*/ 279590405 h 206122"/>
              <a:gd name="T4" fmla="*/ 250605570 w 328450"/>
              <a:gd name="T5" fmla="*/ 279590405 h 206122"/>
              <a:gd name="T6" fmla="*/ 208533296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45" name="Shape 45"/>
          <p:cNvSpPr txBox="1">
            <a:spLocks noGrp="1"/>
          </p:cNvSpPr>
          <p:nvPr>
            <p:ph type="title"/>
          </p:nvPr>
        </p:nvSpPr>
        <p:spPr>
          <a:xfrm>
            <a:off x="927145" y="1425220"/>
            <a:ext cx="5293319" cy="601864"/>
          </a:xfrm>
          <a:prstGeom prst="rect">
            <a:avLst/>
          </a:prstGeom>
        </p:spPr>
        <p:txBody>
          <a:bodyPr/>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it-IT" smtClean="0"/>
              <a:t>Fare clic per modificare stile</a:t>
            </a:r>
            <a:endParaRPr/>
          </a:p>
        </p:txBody>
      </p:sp>
      <p:sp>
        <p:nvSpPr>
          <p:cNvPr id="46" name="Shape 46"/>
          <p:cNvSpPr txBox="1">
            <a:spLocks noGrp="1"/>
          </p:cNvSpPr>
          <p:nvPr>
            <p:ph type="body" idx="1"/>
          </p:nvPr>
        </p:nvSpPr>
        <p:spPr>
          <a:xfrm>
            <a:off x="927144" y="2353039"/>
            <a:ext cx="2309482" cy="3542838"/>
          </a:xfrm>
          <a:prstGeom prst="rect">
            <a:avLst/>
          </a:prstGeom>
        </p:spPr>
        <p:txBody>
          <a:bodyPr/>
          <a:lstStyle>
            <a:lvl1pPr lvl="0" rtl="0">
              <a:spcBef>
                <a:spcPts val="0"/>
              </a:spcBef>
              <a:buSzPct val="100000"/>
              <a:defRPr sz="1764"/>
            </a:lvl1pPr>
            <a:lvl2pPr lvl="1" rtl="0">
              <a:spcBef>
                <a:spcPts val="0"/>
              </a:spcBef>
              <a:buSzPct val="100000"/>
              <a:defRPr sz="1764"/>
            </a:lvl2pPr>
            <a:lvl3pPr lvl="2" rtl="0">
              <a:spcBef>
                <a:spcPts val="0"/>
              </a:spcBef>
              <a:buSzPct val="100000"/>
              <a:defRPr sz="1764"/>
            </a:lvl3pPr>
            <a:lvl4pPr lvl="3" rtl="0">
              <a:spcBef>
                <a:spcPts val="0"/>
              </a:spcBef>
              <a:buSzPct val="100000"/>
              <a:defRPr sz="1764"/>
            </a:lvl4pPr>
            <a:lvl5pPr lvl="4" rtl="0">
              <a:spcBef>
                <a:spcPts val="0"/>
              </a:spcBef>
              <a:buSzPct val="100000"/>
              <a:defRPr sz="1764"/>
            </a:lvl5pPr>
            <a:lvl6pPr lvl="5" rtl="0">
              <a:spcBef>
                <a:spcPts val="0"/>
              </a:spcBef>
              <a:buSzPct val="100000"/>
              <a:defRPr sz="1764"/>
            </a:lvl6pPr>
            <a:lvl7pPr lvl="6" rtl="0">
              <a:spcBef>
                <a:spcPts val="0"/>
              </a:spcBef>
              <a:buSzPct val="100000"/>
              <a:defRPr sz="1764"/>
            </a:lvl7pPr>
            <a:lvl8pPr lvl="7" rtl="0">
              <a:spcBef>
                <a:spcPts val="0"/>
              </a:spcBef>
              <a:buSzPct val="100000"/>
              <a:defRPr sz="1764"/>
            </a:lvl8pPr>
            <a:lvl9pPr lvl="8" rtl="0">
              <a:spcBef>
                <a:spcPts val="0"/>
              </a:spcBef>
              <a:buSzPct val="100000"/>
              <a:defRPr sz="1764"/>
            </a:lvl9pPr>
          </a:lstStyle>
          <a:p>
            <a:pPr lvl="0"/>
            <a:r>
              <a:rPr lang="it-IT" smtClean="0"/>
              <a:t>Fare clic per modificare gli stili del testo dello schema</a:t>
            </a:r>
          </a:p>
        </p:txBody>
      </p:sp>
      <p:sp>
        <p:nvSpPr>
          <p:cNvPr id="47" name="Shape 47"/>
          <p:cNvSpPr txBox="1">
            <a:spLocks noGrp="1"/>
          </p:cNvSpPr>
          <p:nvPr>
            <p:ph type="body" idx="2"/>
          </p:nvPr>
        </p:nvSpPr>
        <p:spPr>
          <a:xfrm>
            <a:off x="3355006" y="2353039"/>
            <a:ext cx="2309482" cy="3542838"/>
          </a:xfrm>
          <a:prstGeom prst="rect">
            <a:avLst/>
          </a:prstGeom>
        </p:spPr>
        <p:txBody>
          <a:bodyPr/>
          <a:lstStyle>
            <a:lvl1pPr lvl="0" rtl="0">
              <a:spcBef>
                <a:spcPts val="0"/>
              </a:spcBef>
              <a:buSzPct val="100000"/>
              <a:defRPr sz="1764"/>
            </a:lvl1pPr>
            <a:lvl2pPr lvl="1" rtl="0">
              <a:spcBef>
                <a:spcPts val="0"/>
              </a:spcBef>
              <a:buSzPct val="100000"/>
              <a:defRPr sz="1764"/>
            </a:lvl2pPr>
            <a:lvl3pPr lvl="2" rtl="0">
              <a:spcBef>
                <a:spcPts val="0"/>
              </a:spcBef>
              <a:buSzPct val="100000"/>
              <a:defRPr sz="1764"/>
            </a:lvl3pPr>
            <a:lvl4pPr lvl="3" rtl="0">
              <a:spcBef>
                <a:spcPts val="0"/>
              </a:spcBef>
              <a:buSzPct val="100000"/>
              <a:defRPr sz="1764"/>
            </a:lvl4pPr>
            <a:lvl5pPr lvl="4" rtl="0">
              <a:spcBef>
                <a:spcPts val="0"/>
              </a:spcBef>
              <a:buSzPct val="100000"/>
              <a:defRPr sz="1764"/>
            </a:lvl5pPr>
            <a:lvl6pPr lvl="5" rtl="0">
              <a:spcBef>
                <a:spcPts val="0"/>
              </a:spcBef>
              <a:buSzPct val="100000"/>
              <a:defRPr sz="1764"/>
            </a:lvl6pPr>
            <a:lvl7pPr lvl="6" rtl="0">
              <a:spcBef>
                <a:spcPts val="0"/>
              </a:spcBef>
              <a:buSzPct val="100000"/>
              <a:defRPr sz="1764"/>
            </a:lvl7pPr>
            <a:lvl8pPr lvl="7" rtl="0">
              <a:spcBef>
                <a:spcPts val="0"/>
              </a:spcBef>
              <a:buSzPct val="100000"/>
              <a:defRPr sz="1764"/>
            </a:lvl8pPr>
            <a:lvl9pPr lvl="8" rtl="0">
              <a:spcBef>
                <a:spcPts val="0"/>
              </a:spcBef>
              <a:buSzPct val="100000"/>
              <a:defRPr sz="1764"/>
            </a:lvl9pPr>
          </a:lstStyle>
          <a:p>
            <a:pPr lvl="0"/>
            <a:r>
              <a:rPr lang="it-IT" smtClean="0"/>
              <a:t>Fare clic per modificare gli stili del testo dello schema</a:t>
            </a:r>
          </a:p>
        </p:txBody>
      </p:sp>
      <p:sp>
        <p:nvSpPr>
          <p:cNvPr id="48" name="Shape 48"/>
          <p:cNvSpPr txBox="1">
            <a:spLocks noGrp="1"/>
          </p:cNvSpPr>
          <p:nvPr>
            <p:ph type="body" idx="3"/>
          </p:nvPr>
        </p:nvSpPr>
        <p:spPr>
          <a:xfrm>
            <a:off x="5782868" y="2353039"/>
            <a:ext cx="2309482" cy="3542838"/>
          </a:xfrm>
          <a:prstGeom prst="rect">
            <a:avLst/>
          </a:prstGeom>
        </p:spPr>
        <p:txBody>
          <a:bodyPr/>
          <a:lstStyle>
            <a:lvl1pPr lvl="0" rtl="0">
              <a:spcBef>
                <a:spcPts val="0"/>
              </a:spcBef>
              <a:buSzPct val="100000"/>
              <a:defRPr sz="1764"/>
            </a:lvl1pPr>
            <a:lvl2pPr lvl="1" rtl="0">
              <a:spcBef>
                <a:spcPts val="0"/>
              </a:spcBef>
              <a:buSzPct val="100000"/>
              <a:defRPr sz="1764"/>
            </a:lvl2pPr>
            <a:lvl3pPr lvl="2" rtl="0">
              <a:spcBef>
                <a:spcPts val="0"/>
              </a:spcBef>
              <a:buSzPct val="100000"/>
              <a:defRPr sz="1764"/>
            </a:lvl3pPr>
            <a:lvl4pPr lvl="3" rtl="0">
              <a:spcBef>
                <a:spcPts val="0"/>
              </a:spcBef>
              <a:buSzPct val="100000"/>
              <a:defRPr sz="1764"/>
            </a:lvl4pPr>
            <a:lvl5pPr lvl="4" rtl="0">
              <a:spcBef>
                <a:spcPts val="0"/>
              </a:spcBef>
              <a:buSzPct val="100000"/>
              <a:defRPr sz="1764"/>
            </a:lvl5pPr>
            <a:lvl6pPr lvl="5" rtl="0">
              <a:spcBef>
                <a:spcPts val="0"/>
              </a:spcBef>
              <a:buSzPct val="100000"/>
              <a:defRPr sz="1764"/>
            </a:lvl6pPr>
            <a:lvl7pPr lvl="6" rtl="0">
              <a:spcBef>
                <a:spcPts val="0"/>
              </a:spcBef>
              <a:buSzPct val="100000"/>
              <a:defRPr sz="1764"/>
            </a:lvl7pPr>
            <a:lvl8pPr lvl="7" rtl="0">
              <a:spcBef>
                <a:spcPts val="0"/>
              </a:spcBef>
              <a:buSzPct val="100000"/>
              <a:defRPr sz="1764"/>
            </a:lvl8pPr>
            <a:lvl9pPr lvl="8" rtl="0">
              <a:spcBef>
                <a:spcPts val="0"/>
              </a:spcBef>
              <a:buSzPct val="100000"/>
              <a:defRPr sz="1764"/>
            </a:lvl9pPr>
          </a:lstStyle>
          <a:p>
            <a:pPr lvl="0"/>
            <a:r>
              <a:rPr lang="it-IT" smtClean="0"/>
              <a:t>Fare clic per modificare gli stili del testo dello schema</a:t>
            </a:r>
          </a:p>
        </p:txBody>
      </p:sp>
    </p:spTree>
    <p:extLst>
      <p:ext uri="{BB962C8B-B14F-4D97-AF65-F5344CB8AC3E}">
        <p14:creationId xmlns:p14="http://schemas.microsoft.com/office/powerpoint/2010/main" val="1067582440"/>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Solo titolo">
    <p:spTree>
      <p:nvGrpSpPr>
        <p:cNvPr id="1" name="Shape 49"/>
        <p:cNvGrpSpPr/>
        <p:nvPr/>
      </p:nvGrpSpPr>
      <p:grpSpPr>
        <a:xfrm>
          <a:off x="0" y="0"/>
          <a:ext cx="0" cy="0"/>
          <a:chOff x="0" y="0"/>
          <a:chExt cx="0" cy="0"/>
        </a:xfrm>
      </p:grpSpPr>
      <p:sp>
        <p:nvSpPr>
          <p:cNvPr id="3" name="Shape 50"/>
          <p:cNvSpPr>
            <a:spLocks/>
          </p:cNvSpPr>
          <p:nvPr/>
        </p:nvSpPr>
        <p:spPr bwMode="auto">
          <a:xfrm>
            <a:off x="252413" y="-15875"/>
            <a:ext cx="9072562" cy="7591425"/>
          </a:xfrm>
          <a:custGeom>
            <a:avLst/>
            <a:gdLst>
              <a:gd name="T0" fmla="*/ 0 w 328450"/>
              <a:gd name="T1" fmla="*/ 0 h 206122"/>
              <a:gd name="T2" fmla="*/ 0 w 328450"/>
              <a:gd name="T3" fmla="*/ 279590405 h 206122"/>
              <a:gd name="T4" fmla="*/ 250605515 w 328450"/>
              <a:gd name="T5" fmla="*/ 279590405 h 206122"/>
              <a:gd name="T6" fmla="*/ 208533245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4" name="Shape 51"/>
          <p:cNvSpPr>
            <a:spLocks/>
          </p:cNvSpPr>
          <p:nvPr/>
        </p:nvSpPr>
        <p:spPr bwMode="auto">
          <a:xfrm>
            <a:off x="0" y="-15875"/>
            <a:ext cx="9072563" cy="7591425"/>
          </a:xfrm>
          <a:custGeom>
            <a:avLst/>
            <a:gdLst>
              <a:gd name="T0" fmla="*/ 0 w 328450"/>
              <a:gd name="T1" fmla="*/ 0 h 206122"/>
              <a:gd name="T2" fmla="*/ 0 w 328450"/>
              <a:gd name="T3" fmla="*/ 279590405 h 206122"/>
              <a:gd name="T4" fmla="*/ 250605570 w 328450"/>
              <a:gd name="T5" fmla="*/ 279590405 h 206122"/>
              <a:gd name="T6" fmla="*/ 208533296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52" name="Shape 52"/>
          <p:cNvSpPr txBox="1">
            <a:spLocks noGrp="1"/>
          </p:cNvSpPr>
          <p:nvPr>
            <p:ph type="title"/>
          </p:nvPr>
        </p:nvSpPr>
        <p:spPr>
          <a:xfrm>
            <a:off x="927145" y="1425220"/>
            <a:ext cx="5293319" cy="601864"/>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it-IT" smtClean="0"/>
              <a:t>Fare clic per modificare stile</a:t>
            </a:r>
            <a:endParaRPr/>
          </a:p>
        </p:txBody>
      </p:sp>
    </p:spTree>
    <p:extLst>
      <p:ext uri="{BB962C8B-B14F-4D97-AF65-F5344CB8AC3E}">
        <p14:creationId xmlns:p14="http://schemas.microsoft.com/office/powerpoint/2010/main" val="632198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aption">
    <p:spTree>
      <p:nvGrpSpPr>
        <p:cNvPr id="1" name="Shape 53"/>
        <p:cNvGrpSpPr/>
        <p:nvPr/>
      </p:nvGrpSpPr>
      <p:grpSpPr>
        <a:xfrm>
          <a:off x="0" y="0"/>
          <a:ext cx="0" cy="0"/>
          <a:chOff x="0" y="0"/>
          <a:chExt cx="0" cy="0"/>
        </a:xfrm>
      </p:grpSpPr>
      <p:sp>
        <p:nvSpPr>
          <p:cNvPr id="3" name="Shape 54"/>
          <p:cNvSpPr>
            <a:spLocks/>
          </p:cNvSpPr>
          <p:nvPr/>
        </p:nvSpPr>
        <p:spPr bwMode="auto">
          <a:xfrm>
            <a:off x="252413" y="-15875"/>
            <a:ext cx="9072562" cy="7591425"/>
          </a:xfrm>
          <a:custGeom>
            <a:avLst/>
            <a:gdLst>
              <a:gd name="T0" fmla="*/ 0 w 328450"/>
              <a:gd name="T1" fmla="*/ 0 h 206122"/>
              <a:gd name="T2" fmla="*/ 0 w 328450"/>
              <a:gd name="T3" fmla="*/ 279590405 h 206122"/>
              <a:gd name="T4" fmla="*/ 250605515 w 328450"/>
              <a:gd name="T5" fmla="*/ 279590405 h 206122"/>
              <a:gd name="T6" fmla="*/ 208533245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4" name="Shape 55"/>
          <p:cNvSpPr>
            <a:spLocks/>
          </p:cNvSpPr>
          <p:nvPr/>
        </p:nvSpPr>
        <p:spPr bwMode="auto">
          <a:xfrm>
            <a:off x="0" y="-15875"/>
            <a:ext cx="9072563" cy="7591425"/>
          </a:xfrm>
          <a:custGeom>
            <a:avLst/>
            <a:gdLst>
              <a:gd name="T0" fmla="*/ 0 w 328450"/>
              <a:gd name="T1" fmla="*/ 0 h 206122"/>
              <a:gd name="T2" fmla="*/ 0 w 328450"/>
              <a:gd name="T3" fmla="*/ 279590405 h 206122"/>
              <a:gd name="T4" fmla="*/ 250605570 w 328450"/>
              <a:gd name="T5" fmla="*/ 279590405 h 206122"/>
              <a:gd name="T6" fmla="*/ 208533296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56" name="Shape 56"/>
          <p:cNvSpPr txBox="1">
            <a:spLocks noGrp="1"/>
          </p:cNvSpPr>
          <p:nvPr>
            <p:ph type="body" idx="1"/>
          </p:nvPr>
        </p:nvSpPr>
        <p:spPr>
          <a:xfrm>
            <a:off x="927145" y="5916198"/>
            <a:ext cx="8649559" cy="763682"/>
          </a:xfrm>
          <a:prstGeom prst="rect">
            <a:avLst/>
          </a:prstGeom>
        </p:spPr>
        <p:txBody>
          <a:bodyPr anchor="b"/>
          <a:lstStyle>
            <a:lvl1pPr lvl="0">
              <a:spcBef>
                <a:spcPts val="397"/>
              </a:spcBef>
              <a:buNone/>
              <a:defRPr/>
            </a:lvl1pPr>
          </a:lstStyle>
          <a:p>
            <a:pPr lvl="0"/>
            <a:r>
              <a:rPr lang="it-IT" smtClean="0"/>
              <a:t>Fare clic per modificare gli stili del testo dello schema</a:t>
            </a:r>
          </a:p>
        </p:txBody>
      </p:sp>
    </p:spTree>
    <p:extLst>
      <p:ext uri="{BB962C8B-B14F-4D97-AF65-F5344CB8AC3E}">
        <p14:creationId xmlns:p14="http://schemas.microsoft.com/office/powerpoint/2010/main" val="1756823056"/>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Vuoto">
    <p:spTree>
      <p:nvGrpSpPr>
        <p:cNvPr id="1" name="Shape 57"/>
        <p:cNvGrpSpPr/>
        <p:nvPr/>
      </p:nvGrpSpPr>
      <p:grpSpPr>
        <a:xfrm>
          <a:off x="0" y="0"/>
          <a:ext cx="0" cy="0"/>
          <a:chOff x="0" y="0"/>
          <a:chExt cx="0" cy="0"/>
        </a:xfrm>
      </p:grpSpPr>
      <p:sp>
        <p:nvSpPr>
          <p:cNvPr id="2" name="Shape 58"/>
          <p:cNvSpPr>
            <a:spLocks/>
          </p:cNvSpPr>
          <p:nvPr/>
        </p:nvSpPr>
        <p:spPr bwMode="auto">
          <a:xfrm>
            <a:off x="252413" y="-15875"/>
            <a:ext cx="9072562" cy="7591425"/>
          </a:xfrm>
          <a:custGeom>
            <a:avLst/>
            <a:gdLst>
              <a:gd name="T0" fmla="*/ 0 w 328450"/>
              <a:gd name="T1" fmla="*/ 0 h 206122"/>
              <a:gd name="T2" fmla="*/ 0 w 328450"/>
              <a:gd name="T3" fmla="*/ 279590405 h 206122"/>
              <a:gd name="T4" fmla="*/ 250605515 w 328450"/>
              <a:gd name="T5" fmla="*/ 279590405 h 206122"/>
              <a:gd name="T6" fmla="*/ 208533245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000000">
              <a:alpha val="745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3" name="Shape 59"/>
          <p:cNvSpPr>
            <a:spLocks/>
          </p:cNvSpPr>
          <p:nvPr/>
        </p:nvSpPr>
        <p:spPr bwMode="auto">
          <a:xfrm>
            <a:off x="0" y="-15875"/>
            <a:ext cx="9072563" cy="7591425"/>
          </a:xfrm>
          <a:custGeom>
            <a:avLst/>
            <a:gdLst>
              <a:gd name="T0" fmla="*/ 0 w 328450"/>
              <a:gd name="T1" fmla="*/ 0 h 206122"/>
              <a:gd name="T2" fmla="*/ 0 w 328450"/>
              <a:gd name="T3" fmla="*/ 279590405 h 206122"/>
              <a:gd name="T4" fmla="*/ 250605570 w 328450"/>
              <a:gd name="T5" fmla="*/ 279590405 h 206122"/>
              <a:gd name="T6" fmla="*/ 208533296 w 328450"/>
              <a:gd name="T7" fmla="*/ 448992 h 206122"/>
              <a:gd name="T8" fmla="*/ 0 w 328450"/>
              <a:gd name="T9" fmla="*/ 0 h 206122"/>
              <a:gd name="T10" fmla="*/ 0 60000 65536"/>
              <a:gd name="T11" fmla="*/ 0 60000 65536"/>
              <a:gd name="T12" fmla="*/ 0 60000 65536"/>
              <a:gd name="T13" fmla="*/ 0 60000 65536"/>
              <a:gd name="T14" fmla="*/ 0 60000 65536"/>
              <a:gd name="T15" fmla="*/ 0 w 328450"/>
              <a:gd name="T16" fmla="*/ 0 h 206122"/>
              <a:gd name="T17" fmla="*/ 328450 w 328450"/>
              <a:gd name="T18" fmla="*/ 206122 h 206122"/>
            </a:gdLst>
            <a:ahLst/>
            <a:cxnLst>
              <a:cxn ang="T10">
                <a:pos x="T0" y="T1"/>
              </a:cxn>
              <a:cxn ang="T11">
                <a:pos x="T2" y="T3"/>
              </a:cxn>
              <a:cxn ang="T12">
                <a:pos x="T4" y="T5"/>
              </a:cxn>
              <a:cxn ang="T13">
                <a:pos x="T6" y="T7"/>
              </a:cxn>
              <a:cxn ang="T14">
                <a:pos x="T8" y="T9"/>
              </a:cxn>
            </a:cxnLst>
            <a:rect l="T15" t="T16" r="T17" b="T18"/>
            <a:pathLst>
              <a:path w="328450" h="206122" extrusionOk="0">
                <a:moveTo>
                  <a:pt x="0" y="0"/>
                </a:moveTo>
                <a:lnTo>
                  <a:pt x="0" y="206122"/>
                </a:lnTo>
                <a:lnTo>
                  <a:pt x="328450" y="206122"/>
                </a:lnTo>
                <a:lnTo>
                  <a:pt x="273309" y="3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Tree>
    <p:extLst>
      <p:ext uri="{BB962C8B-B14F-4D97-AF65-F5344CB8AC3E}">
        <p14:creationId xmlns:p14="http://schemas.microsoft.com/office/powerpoint/2010/main" val="1172439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Empty">
    <p:spTree>
      <p:nvGrpSpPr>
        <p:cNvPr id="1" name="Shape 60"/>
        <p:cNvGrpSpPr/>
        <p:nvPr/>
      </p:nvGrpSpPr>
      <p:grpSpPr>
        <a:xfrm>
          <a:off x="0" y="0"/>
          <a:ext cx="0" cy="0"/>
          <a:chOff x="0" y="0"/>
          <a:chExt cx="0" cy="0"/>
        </a:xfrm>
      </p:grpSpPr>
    </p:spTree>
    <p:extLst>
      <p:ext uri="{BB962C8B-B14F-4D97-AF65-F5344CB8AC3E}">
        <p14:creationId xmlns:p14="http://schemas.microsoft.com/office/powerpoint/2010/main" val="126069560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260078" y="1237197"/>
            <a:ext cx="7560469" cy="2631887"/>
          </a:xfrm>
        </p:spPr>
        <p:txBody>
          <a:bodyPr anchor="b"/>
          <a:lstStyle>
            <a:lvl1pPr algn="ctr">
              <a:defRPr sz="4961"/>
            </a:lvl1pPr>
          </a:lstStyle>
          <a:p>
            <a:r>
              <a:rPr lang="it-IT" smtClean="0"/>
              <a:t>Fare clic per modificare stile</a:t>
            </a:r>
            <a:endParaRPr lang="it-IT"/>
          </a:p>
        </p:txBody>
      </p:sp>
      <p:sp>
        <p:nvSpPr>
          <p:cNvPr id="3" name="Sottotitolo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a:lvl1pPr>
          </a:lstStyle>
          <a:p>
            <a:pPr>
              <a:defRPr/>
            </a:pPr>
            <a:fld id="{02DF97B6-7726-6245-9CA7-C8D2026C42F6}" type="datetimeFigureOut">
              <a:rPr lang="it-IT"/>
              <a:pPr>
                <a:defRPr/>
              </a:pPr>
              <a:t>15/09/16</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AB14AAEE-9BC7-184F-9983-B4EDB63A25E3}" type="slidenum">
              <a:rPr lang="it-IT"/>
              <a:pPr>
                <a:defRPr/>
              </a:pPr>
              <a:t>‹n.›</a:t>
            </a:fld>
            <a:endParaRPr lang="it-IT"/>
          </a:p>
        </p:txBody>
      </p:sp>
    </p:spTree>
    <p:extLst>
      <p:ext uri="{BB962C8B-B14F-4D97-AF65-F5344CB8AC3E}">
        <p14:creationId xmlns:p14="http://schemas.microsoft.com/office/powerpoint/2010/main" val="202971109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pPr>
              <a:defRPr/>
            </a:pPr>
            <a:fld id="{3F843394-B42D-714E-A252-4DDCF3BB50FB}" type="datetimeFigureOut">
              <a:rPr lang="it-IT"/>
              <a:pPr>
                <a:defRPr/>
              </a:pPr>
              <a:t>15/09/16</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C71E22A7-E595-E541-977B-1F7ABE5ABF98}" type="slidenum">
              <a:rPr lang="it-IT"/>
              <a:pPr>
                <a:defRPr/>
              </a:pPr>
              <a:t>‹n.›</a:t>
            </a:fld>
            <a:endParaRPr lang="it-IT"/>
          </a:p>
        </p:txBody>
      </p:sp>
    </p:spTree>
    <p:extLst>
      <p:ext uri="{BB962C8B-B14F-4D97-AF65-F5344CB8AC3E}">
        <p14:creationId xmlns:p14="http://schemas.microsoft.com/office/powerpoint/2010/main" val="576691491"/>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87793" y="1884670"/>
            <a:ext cx="8694539" cy="3144614"/>
          </a:xfrm>
        </p:spPr>
        <p:txBody>
          <a:bodyPr anchor="b"/>
          <a:lstStyle>
            <a:lvl1pPr>
              <a:defRPr sz="4961"/>
            </a:lvl1pPr>
          </a:lstStyle>
          <a:p>
            <a:r>
              <a:rPr lang="it-IT" smtClean="0"/>
              <a:t>Fare clic per modificare stile</a:t>
            </a:r>
            <a:endParaRPr lang="it-IT"/>
          </a:p>
        </p:txBody>
      </p:sp>
      <p:sp>
        <p:nvSpPr>
          <p:cNvPr id="3" name="Segnaposto testo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it-IT" smtClean="0"/>
              <a:t>Fare clic per modificare gli stili del testo dello schema</a:t>
            </a:r>
          </a:p>
        </p:txBody>
      </p:sp>
      <p:sp>
        <p:nvSpPr>
          <p:cNvPr id="4" name="Segnaposto data 3"/>
          <p:cNvSpPr>
            <a:spLocks noGrp="1"/>
          </p:cNvSpPr>
          <p:nvPr>
            <p:ph type="dt" sz="half" idx="10"/>
          </p:nvPr>
        </p:nvSpPr>
        <p:spPr/>
        <p:txBody>
          <a:bodyPr/>
          <a:lstStyle>
            <a:lvl1pPr>
              <a:defRPr/>
            </a:lvl1pPr>
          </a:lstStyle>
          <a:p>
            <a:pPr>
              <a:defRPr/>
            </a:pPr>
            <a:fld id="{EA75888A-BEB2-F047-AB50-DC083D0DA228}" type="datetimeFigureOut">
              <a:rPr lang="it-IT"/>
              <a:pPr>
                <a:defRPr/>
              </a:pPr>
              <a:t>15/09/16</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55557148-2259-F545-B3DF-67FA1FDF114F}" type="slidenum">
              <a:rPr lang="it-IT"/>
              <a:pPr>
                <a:defRPr/>
              </a:pPr>
              <a:t>‹n.›</a:t>
            </a:fld>
            <a:endParaRPr lang="it-IT"/>
          </a:p>
        </p:txBody>
      </p:sp>
    </p:spTree>
    <p:extLst>
      <p:ext uri="{BB962C8B-B14F-4D97-AF65-F5344CB8AC3E}">
        <p14:creationId xmlns:p14="http://schemas.microsoft.com/office/powerpoint/2010/main" val="860190326"/>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sz="half" idx="1"/>
          </p:nvPr>
        </p:nvSpPr>
        <p:spPr>
          <a:xfrm>
            <a:off x="693043" y="2012414"/>
            <a:ext cx="4284266" cy="4796544"/>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103316" y="2012414"/>
            <a:ext cx="4284266" cy="4796544"/>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lvl1pPr>
              <a:defRPr/>
            </a:lvl1pPr>
          </a:lstStyle>
          <a:p>
            <a:pPr>
              <a:defRPr/>
            </a:pPr>
            <a:fld id="{9567C040-7871-FE40-97A8-2B68F3EBD37E}" type="datetimeFigureOut">
              <a:rPr lang="it-IT"/>
              <a:pPr>
                <a:defRPr/>
              </a:pPr>
              <a:t>15/09/16</a:t>
            </a:fld>
            <a:endParaRPr lang="it-IT"/>
          </a:p>
        </p:txBody>
      </p:sp>
      <p:sp>
        <p:nvSpPr>
          <p:cNvPr id="6" name="Segnaposto piè di pagina 5"/>
          <p:cNvSpPr>
            <a:spLocks noGrp="1"/>
          </p:cNvSpPr>
          <p:nvPr>
            <p:ph type="ftr" sz="quarter" idx="11"/>
          </p:nvPr>
        </p:nvSpPr>
        <p:spPr/>
        <p:txBody>
          <a:bodyPr/>
          <a:lstStyle>
            <a:lvl1pPr>
              <a:defRPr/>
            </a:lvl1pPr>
          </a:lstStyle>
          <a:p>
            <a:pPr>
              <a:defRPr/>
            </a:pPr>
            <a:endParaRPr lang="it-IT"/>
          </a:p>
        </p:txBody>
      </p:sp>
      <p:sp>
        <p:nvSpPr>
          <p:cNvPr id="7" name="Segnaposto numero diapositiva 6"/>
          <p:cNvSpPr>
            <a:spLocks noGrp="1"/>
          </p:cNvSpPr>
          <p:nvPr>
            <p:ph type="sldNum" sz="quarter" idx="12"/>
          </p:nvPr>
        </p:nvSpPr>
        <p:spPr/>
        <p:txBody>
          <a:bodyPr/>
          <a:lstStyle>
            <a:lvl1pPr>
              <a:defRPr/>
            </a:lvl1pPr>
          </a:lstStyle>
          <a:p>
            <a:pPr>
              <a:defRPr/>
            </a:pPr>
            <a:fld id="{C80CF9E6-0FC8-184F-8D22-87D09EAD99F2}" type="slidenum">
              <a:rPr lang="it-IT"/>
              <a:pPr>
                <a:defRPr/>
              </a:pPr>
              <a:t>‹n.›</a:t>
            </a:fld>
            <a:endParaRPr lang="it-IT"/>
          </a:p>
        </p:txBody>
      </p:sp>
    </p:spTree>
    <p:extLst>
      <p:ext uri="{BB962C8B-B14F-4D97-AF65-F5344CB8AC3E}">
        <p14:creationId xmlns:p14="http://schemas.microsoft.com/office/powerpoint/2010/main" val="358897478"/>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94356" y="402483"/>
            <a:ext cx="8694539" cy="1461188"/>
          </a:xfrm>
        </p:spPr>
        <p:txBody>
          <a:bodyPr/>
          <a:lstStyle/>
          <a:p>
            <a:r>
              <a:rPr lang="it-IT" smtClean="0"/>
              <a:t>Fare clic per modificare stile</a:t>
            </a:r>
            <a:endParaRPr lang="it-IT"/>
          </a:p>
        </p:txBody>
      </p:sp>
      <p:sp>
        <p:nvSpPr>
          <p:cNvPr id="3" name="Segnaposto testo 2"/>
          <p:cNvSpPr>
            <a:spLocks noGrp="1"/>
          </p:cNvSpPr>
          <p:nvPr>
            <p:ph type="body" idx="1"/>
          </p:nvPr>
        </p:nvSpPr>
        <p:spPr>
          <a:xfrm>
            <a:off x="694357" y="1853171"/>
            <a:ext cx="4264576"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it-IT" smtClean="0"/>
              <a:t>Fare clic per modificare gli stili del testo dello schema</a:t>
            </a:r>
          </a:p>
        </p:txBody>
      </p:sp>
      <p:sp>
        <p:nvSpPr>
          <p:cNvPr id="4" name="Segnaposto contenuto 3"/>
          <p:cNvSpPr>
            <a:spLocks noGrp="1"/>
          </p:cNvSpPr>
          <p:nvPr>
            <p:ph sz="half" idx="2"/>
          </p:nvPr>
        </p:nvSpPr>
        <p:spPr>
          <a:xfrm>
            <a:off x="694357" y="2761381"/>
            <a:ext cx="4264576" cy="4061576"/>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103316" y="1853171"/>
            <a:ext cx="4285579"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it-IT" smtClean="0"/>
              <a:t>Fare clic per modificare gli stili del testo dello schema</a:t>
            </a:r>
          </a:p>
        </p:txBody>
      </p:sp>
      <p:sp>
        <p:nvSpPr>
          <p:cNvPr id="6" name="Segnaposto contenuto 5"/>
          <p:cNvSpPr>
            <a:spLocks noGrp="1"/>
          </p:cNvSpPr>
          <p:nvPr>
            <p:ph sz="quarter" idx="4"/>
          </p:nvPr>
        </p:nvSpPr>
        <p:spPr>
          <a:xfrm>
            <a:off x="5103316" y="2761381"/>
            <a:ext cx="4285579" cy="4061576"/>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lvl1pPr>
              <a:defRPr/>
            </a:lvl1pPr>
          </a:lstStyle>
          <a:p>
            <a:pPr>
              <a:defRPr/>
            </a:pPr>
            <a:fld id="{C0230361-4CD8-064A-8A2D-3EC1ABBA7C68}" type="datetimeFigureOut">
              <a:rPr lang="it-IT"/>
              <a:pPr>
                <a:defRPr/>
              </a:pPr>
              <a:t>15/09/16</a:t>
            </a:fld>
            <a:endParaRPr lang="it-IT"/>
          </a:p>
        </p:txBody>
      </p:sp>
      <p:sp>
        <p:nvSpPr>
          <p:cNvPr id="8" name="Segnaposto piè di pagina 7"/>
          <p:cNvSpPr>
            <a:spLocks noGrp="1"/>
          </p:cNvSpPr>
          <p:nvPr>
            <p:ph type="ftr" sz="quarter" idx="11"/>
          </p:nvPr>
        </p:nvSpPr>
        <p:spPr/>
        <p:txBody>
          <a:bodyPr/>
          <a:lstStyle>
            <a:lvl1pPr>
              <a:defRPr/>
            </a:lvl1pPr>
          </a:lstStyle>
          <a:p>
            <a:pPr>
              <a:defRPr/>
            </a:pPr>
            <a:endParaRPr lang="it-IT"/>
          </a:p>
        </p:txBody>
      </p:sp>
      <p:sp>
        <p:nvSpPr>
          <p:cNvPr id="9" name="Segnaposto numero diapositiva 8"/>
          <p:cNvSpPr>
            <a:spLocks noGrp="1"/>
          </p:cNvSpPr>
          <p:nvPr>
            <p:ph type="sldNum" sz="quarter" idx="12"/>
          </p:nvPr>
        </p:nvSpPr>
        <p:spPr/>
        <p:txBody>
          <a:bodyPr/>
          <a:lstStyle>
            <a:lvl1pPr>
              <a:defRPr/>
            </a:lvl1pPr>
          </a:lstStyle>
          <a:p>
            <a:pPr>
              <a:defRPr/>
            </a:pPr>
            <a:fld id="{F1982C61-77A2-3F4C-891D-24921EB49FB5}" type="slidenum">
              <a:rPr lang="it-IT"/>
              <a:pPr>
                <a:defRPr/>
              </a:pPr>
              <a:t>‹n.›</a:t>
            </a:fld>
            <a:endParaRPr lang="it-IT"/>
          </a:p>
        </p:txBody>
      </p:sp>
    </p:spTree>
    <p:extLst>
      <p:ext uri="{BB962C8B-B14F-4D97-AF65-F5344CB8AC3E}">
        <p14:creationId xmlns:p14="http://schemas.microsoft.com/office/powerpoint/2010/main" val="185583197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4" name="Rectangle 6"/>
          <p:cNvSpPr/>
          <p:nvPr/>
        </p:nvSpPr>
        <p:spPr>
          <a:xfrm>
            <a:off x="3175" y="7056438"/>
            <a:ext cx="10077450" cy="503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981825"/>
            <a:ext cx="10077450" cy="714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98538" y="4787900"/>
            <a:ext cx="81645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7256" y="836604"/>
            <a:ext cx="8316516" cy="3931031"/>
          </a:xfrm>
        </p:spPr>
        <p:txBody>
          <a:bodyPr anchorCtr="0"/>
          <a:lstStyle>
            <a:lvl1pPr>
              <a:lnSpc>
                <a:spcPct val="85000"/>
              </a:lnSpc>
              <a:defRPr sz="8818" b="0">
                <a:solidFill>
                  <a:schemeClr val="tx1">
                    <a:lumMod val="85000"/>
                    <a:lumOff val="15000"/>
                  </a:schemeClr>
                </a:solidFill>
              </a:defRPr>
            </a:lvl1pPr>
          </a:lstStyle>
          <a:p>
            <a:r>
              <a:rPr lang="it-IT" smtClean="0"/>
              <a:t>Fare clic per modificare stile</a:t>
            </a:r>
            <a:endParaRPr lang="en-US" dirty="0"/>
          </a:p>
        </p:txBody>
      </p:sp>
      <p:sp>
        <p:nvSpPr>
          <p:cNvPr id="3" name="Text Placeholder 2"/>
          <p:cNvSpPr>
            <a:spLocks noGrp="1"/>
          </p:cNvSpPr>
          <p:nvPr>
            <p:ph type="body" idx="1"/>
          </p:nvPr>
        </p:nvSpPr>
        <p:spPr>
          <a:xfrm>
            <a:off x="907256" y="4908749"/>
            <a:ext cx="8316516" cy="1259946"/>
          </a:xfrm>
        </p:spPr>
        <p:txBody>
          <a:bodyPr lIns="91440" rIns="91440"/>
          <a:lstStyle>
            <a:lvl1pPr marL="0" indent="0">
              <a:buNone/>
              <a:defRPr sz="2646" cap="all" spc="220" baseline="0">
                <a:solidFill>
                  <a:schemeClr val="tx2"/>
                </a:solidFill>
                <a:latin typeface="+mj-lt"/>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it-IT" smtClean="0"/>
              <a:t>Fare clic per modificare gli stili del testo dello schema</a:t>
            </a:r>
          </a:p>
        </p:txBody>
      </p:sp>
      <p:sp>
        <p:nvSpPr>
          <p:cNvPr id="7" name="Date Placeholder 3"/>
          <p:cNvSpPr>
            <a:spLocks noGrp="1"/>
          </p:cNvSpPr>
          <p:nvPr>
            <p:ph type="dt" sz="half" idx="10"/>
          </p:nvPr>
        </p:nvSpPr>
        <p:spPr/>
        <p:txBody>
          <a:bodyPr/>
          <a:lstStyle>
            <a:lvl1pPr>
              <a:defRPr/>
            </a:lvl1pPr>
          </a:lstStyle>
          <a:p>
            <a:pPr>
              <a:defRPr/>
            </a:pPr>
            <a:endParaRPr lang="it-IT" altLang="it-IT"/>
          </a:p>
        </p:txBody>
      </p:sp>
      <p:sp>
        <p:nvSpPr>
          <p:cNvPr id="8" name="Footer Placeholder 4"/>
          <p:cNvSpPr>
            <a:spLocks noGrp="1"/>
          </p:cNvSpPr>
          <p:nvPr>
            <p:ph type="ftr" sz="quarter" idx="11"/>
          </p:nvPr>
        </p:nvSpPr>
        <p:spPr/>
        <p:txBody>
          <a:bodyPr/>
          <a:lstStyle>
            <a:lvl1pPr>
              <a:defRPr/>
            </a:lvl1pPr>
          </a:lstStyle>
          <a:p>
            <a:pPr>
              <a:defRPr/>
            </a:pPr>
            <a:r>
              <a:rPr lang="it-IT" altLang="it-IT"/>
              <a:t>Alessandro Pasqualini - LEWE</a:t>
            </a:r>
          </a:p>
        </p:txBody>
      </p:sp>
      <p:sp>
        <p:nvSpPr>
          <p:cNvPr id="9" name="Slide Number Placeholder 5"/>
          <p:cNvSpPr>
            <a:spLocks noGrp="1"/>
          </p:cNvSpPr>
          <p:nvPr>
            <p:ph type="sldNum" sz="quarter" idx="12"/>
          </p:nvPr>
        </p:nvSpPr>
        <p:spPr/>
        <p:txBody>
          <a:bodyPr/>
          <a:lstStyle>
            <a:lvl1pPr>
              <a:defRPr/>
            </a:lvl1pPr>
          </a:lstStyle>
          <a:p>
            <a:pPr>
              <a:defRPr/>
            </a:pPr>
            <a:fld id="{F61F9501-D32E-AD40-AE2C-2B509817B1AA}" type="slidenum">
              <a:rPr lang="it-IT" altLang="it-IT"/>
              <a:pPr>
                <a:defRPr/>
              </a:pPr>
              <a:t>‹n.›</a:t>
            </a:fld>
            <a:endParaRPr lang="it-IT" altLang="it-IT"/>
          </a:p>
        </p:txBody>
      </p:sp>
    </p:spTree>
    <p:extLst>
      <p:ext uri="{BB962C8B-B14F-4D97-AF65-F5344CB8AC3E}">
        <p14:creationId xmlns:p14="http://schemas.microsoft.com/office/powerpoint/2010/main" val="1713958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data 2"/>
          <p:cNvSpPr>
            <a:spLocks noGrp="1"/>
          </p:cNvSpPr>
          <p:nvPr>
            <p:ph type="dt" sz="half" idx="10"/>
          </p:nvPr>
        </p:nvSpPr>
        <p:spPr/>
        <p:txBody>
          <a:bodyPr/>
          <a:lstStyle>
            <a:lvl1pPr>
              <a:defRPr/>
            </a:lvl1pPr>
          </a:lstStyle>
          <a:p>
            <a:pPr>
              <a:defRPr/>
            </a:pPr>
            <a:fld id="{0CDB90FC-BDF7-804B-B65F-A5E36FA0A9FF}" type="datetimeFigureOut">
              <a:rPr lang="it-IT"/>
              <a:pPr>
                <a:defRPr/>
              </a:pPr>
              <a:t>15/09/16</a:t>
            </a:fld>
            <a:endParaRPr lang="it-IT"/>
          </a:p>
        </p:txBody>
      </p:sp>
      <p:sp>
        <p:nvSpPr>
          <p:cNvPr id="4" name="Segnaposto piè di pagina 3"/>
          <p:cNvSpPr>
            <a:spLocks noGrp="1"/>
          </p:cNvSpPr>
          <p:nvPr>
            <p:ph type="ftr" sz="quarter" idx="11"/>
          </p:nvPr>
        </p:nvSpPr>
        <p:spPr/>
        <p:txBody>
          <a:bodyPr/>
          <a:lstStyle>
            <a:lvl1pPr>
              <a:defRPr/>
            </a:lvl1pPr>
          </a:lstStyle>
          <a:p>
            <a:pPr>
              <a:defRPr/>
            </a:pPr>
            <a:endParaRPr lang="it-IT"/>
          </a:p>
        </p:txBody>
      </p:sp>
      <p:sp>
        <p:nvSpPr>
          <p:cNvPr id="5" name="Segnaposto numero diapositiva 4"/>
          <p:cNvSpPr>
            <a:spLocks noGrp="1"/>
          </p:cNvSpPr>
          <p:nvPr>
            <p:ph type="sldNum" sz="quarter" idx="12"/>
          </p:nvPr>
        </p:nvSpPr>
        <p:spPr/>
        <p:txBody>
          <a:bodyPr/>
          <a:lstStyle>
            <a:lvl1pPr>
              <a:defRPr/>
            </a:lvl1pPr>
          </a:lstStyle>
          <a:p>
            <a:pPr>
              <a:defRPr/>
            </a:pPr>
            <a:fld id="{7367E4D1-0CCC-FC4C-8BD6-02321176D20E}" type="slidenum">
              <a:rPr lang="it-IT"/>
              <a:pPr>
                <a:defRPr/>
              </a:pPr>
              <a:t>‹n.›</a:t>
            </a:fld>
            <a:endParaRPr lang="it-IT"/>
          </a:p>
        </p:txBody>
      </p:sp>
    </p:spTree>
    <p:extLst>
      <p:ext uri="{BB962C8B-B14F-4D97-AF65-F5344CB8AC3E}">
        <p14:creationId xmlns:p14="http://schemas.microsoft.com/office/powerpoint/2010/main" val="9154307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a:lvl1pPr>
          </a:lstStyle>
          <a:p>
            <a:pPr>
              <a:defRPr/>
            </a:pPr>
            <a:fld id="{DEFE7450-5518-D643-A33A-F3113F9C7B8F}" type="datetimeFigureOut">
              <a:rPr lang="it-IT"/>
              <a:pPr>
                <a:defRPr/>
              </a:pPr>
              <a:t>15/09/16</a:t>
            </a:fld>
            <a:endParaRPr lang="it-IT"/>
          </a:p>
        </p:txBody>
      </p:sp>
      <p:sp>
        <p:nvSpPr>
          <p:cNvPr id="3" name="Segnaposto piè di pagina 2"/>
          <p:cNvSpPr>
            <a:spLocks noGrp="1"/>
          </p:cNvSpPr>
          <p:nvPr>
            <p:ph type="ftr" sz="quarter" idx="11"/>
          </p:nvPr>
        </p:nvSpPr>
        <p:spPr/>
        <p:txBody>
          <a:bodyPr/>
          <a:lstStyle>
            <a:lvl1pPr>
              <a:defRPr/>
            </a:lvl1pPr>
          </a:lstStyle>
          <a:p>
            <a:pPr>
              <a:defRPr/>
            </a:pPr>
            <a:endParaRPr lang="it-IT"/>
          </a:p>
        </p:txBody>
      </p:sp>
      <p:sp>
        <p:nvSpPr>
          <p:cNvPr id="4" name="Segnaposto numero diapositiva 3"/>
          <p:cNvSpPr>
            <a:spLocks noGrp="1"/>
          </p:cNvSpPr>
          <p:nvPr>
            <p:ph type="sldNum" sz="quarter" idx="12"/>
          </p:nvPr>
        </p:nvSpPr>
        <p:spPr/>
        <p:txBody>
          <a:bodyPr/>
          <a:lstStyle>
            <a:lvl1pPr>
              <a:defRPr/>
            </a:lvl1pPr>
          </a:lstStyle>
          <a:p>
            <a:pPr>
              <a:defRPr/>
            </a:pPr>
            <a:fld id="{A7727CBA-30FC-584E-88D2-FF07E1A6753C}" type="slidenum">
              <a:rPr lang="it-IT"/>
              <a:pPr>
                <a:defRPr/>
              </a:pPr>
              <a:t>‹n.›</a:t>
            </a:fld>
            <a:endParaRPr lang="it-IT"/>
          </a:p>
        </p:txBody>
      </p:sp>
    </p:spTree>
    <p:extLst>
      <p:ext uri="{BB962C8B-B14F-4D97-AF65-F5344CB8AC3E}">
        <p14:creationId xmlns:p14="http://schemas.microsoft.com/office/powerpoint/2010/main" val="1071969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94356" y="503978"/>
            <a:ext cx="3251264" cy="1763924"/>
          </a:xfrm>
        </p:spPr>
        <p:txBody>
          <a:bodyPr anchor="b"/>
          <a:lstStyle>
            <a:lvl1pPr>
              <a:defRPr sz="2646"/>
            </a:lvl1pPr>
          </a:lstStyle>
          <a:p>
            <a:r>
              <a:rPr lang="it-IT" smtClean="0"/>
              <a:t>Fare clic per modificare stile</a:t>
            </a:r>
            <a:endParaRPr lang="it-IT"/>
          </a:p>
        </p:txBody>
      </p:sp>
      <p:sp>
        <p:nvSpPr>
          <p:cNvPr id="3" name="Segnaposto contenuto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lvl1pPr>
              <a:defRPr/>
            </a:lvl1pPr>
          </a:lstStyle>
          <a:p>
            <a:pPr>
              <a:defRPr/>
            </a:pPr>
            <a:fld id="{063C6F1B-8AD2-E645-A83F-0BFA07F368AE}" type="datetimeFigureOut">
              <a:rPr lang="it-IT"/>
              <a:pPr>
                <a:defRPr/>
              </a:pPr>
              <a:t>15/09/16</a:t>
            </a:fld>
            <a:endParaRPr lang="it-IT"/>
          </a:p>
        </p:txBody>
      </p:sp>
      <p:sp>
        <p:nvSpPr>
          <p:cNvPr id="6" name="Segnaposto piè di pagina 5"/>
          <p:cNvSpPr>
            <a:spLocks noGrp="1"/>
          </p:cNvSpPr>
          <p:nvPr>
            <p:ph type="ftr" sz="quarter" idx="11"/>
          </p:nvPr>
        </p:nvSpPr>
        <p:spPr/>
        <p:txBody>
          <a:bodyPr/>
          <a:lstStyle>
            <a:lvl1pPr>
              <a:defRPr/>
            </a:lvl1pPr>
          </a:lstStyle>
          <a:p>
            <a:pPr>
              <a:defRPr/>
            </a:pPr>
            <a:endParaRPr lang="it-IT"/>
          </a:p>
        </p:txBody>
      </p:sp>
      <p:sp>
        <p:nvSpPr>
          <p:cNvPr id="7" name="Segnaposto numero diapositiva 6"/>
          <p:cNvSpPr>
            <a:spLocks noGrp="1"/>
          </p:cNvSpPr>
          <p:nvPr>
            <p:ph type="sldNum" sz="quarter" idx="12"/>
          </p:nvPr>
        </p:nvSpPr>
        <p:spPr/>
        <p:txBody>
          <a:bodyPr/>
          <a:lstStyle>
            <a:lvl1pPr>
              <a:defRPr/>
            </a:lvl1pPr>
          </a:lstStyle>
          <a:p>
            <a:pPr>
              <a:defRPr/>
            </a:pPr>
            <a:fld id="{C40C5A6E-A5E1-A244-A30D-A92A90223798}" type="slidenum">
              <a:rPr lang="it-IT"/>
              <a:pPr>
                <a:defRPr/>
              </a:pPr>
              <a:t>‹n.›</a:t>
            </a:fld>
            <a:endParaRPr lang="it-IT"/>
          </a:p>
        </p:txBody>
      </p:sp>
    </p:spTree>
    <p:extLst>
      <p:ext uri="{BB962C8B-B14F-4D97-AF65-F5344CB8AC3E}">
        <p14:creationId xmlns:p14="http://schemas.microsoft.com/office/powerpoint/2010/main" val="1356550899"/>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94356" y="503978"/>
            <a:ext cx="3251264" cy="1763924"/>
          </a:xfrm>
        </p:spPr>
        <p:txBody>
          <a:bodyPr anchor="b"/>
          <a:lstStyle>
            <a:lvl1pPr>
              <a:defRPr sz="2646"/>
            </a:lvl1pPr>
          </a:lstStyle>
          <a:p>
            <a:r>
              <a:rPr lang="it-IT" smtClean="0"/>
              <a:t>Fare clic per modificare stile</a:t>
            </a:r>
            <a:endParaRPr lang="it-IT"/>
          </a:p>
        </p:txBody>
      </p:sp>
      <p:sp>
        <p:nvSpPr>
          <p:cNvPr id="3" name="Segnaposto immagine 2"/>
          <p:cNvSpPr>
            <a:spLocks noGrp="1"/>
          </p:cNvSpPr>
          <p:nvPr>
            <p:ph type="pic" idx="1"/>
          </p:nvPr>
        </p:nvSpPr>
        <p:spPr>
          <a:xfrm>
            <a:off x="4285579" y="1088454"/>
            <a:ext cx="5103316" cy="5372269"/>
          </a:xfrm>
        </p:spPr>
        <p:txBody>
          <a:bodyPr rtlCol="0">
            <a:normAutofit/>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pPr lvl="0"/>
            <a:endParaRPr lang="it-IT" noProof="0" smtClean="0"/>
          </a:p>
        </p:txBody>
      </p:sp>
      <p:sp>
        <p:nvSpPr>
          <p:cNvPr id="4" name="Segnaposto testo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lvl1pPr>
              <a:defRPr/>
            </a:lvl1pPr>
          </a:lstStyle>
          <a:p>
            <a:pPr>
              <a:defRPr/>
            </a:pPr>
            <a:fld id="{13318D70-D63E-A546-A5BD-5460DAC9E69E}" type="datetimeFigureOut">
              <a:rPr lang="it-IT"/>
              <a:pPr>
                <a:defRPr/>
              </a:pPr>
              <a:t>15/09/16</a:t>
            </a:fld>
            <a:endParaRPr lang="it-IT"/>
          </a:p>
        </p:txBody>
      </p:sp>
      <p:sp>
        <p:nvSpPr>
          <p:cNvPr id="6" name="Segnaposto piè di pagina 5"/>
          <p:cNvSpPr>
            <a:spLocks noGrp="1"/>
          </p:cNvSpPr>
          <p:nvPr>
            <p:ph type="ftr" sz="quarter" idx="11"/>
          </p:nvPr>
        </p:nvSpPr>
        <p:spPr/>
        <p:txBody>
          <a:bodyPr/>
          <a:lstStyle>
            <a:lvl1pPr>
              <a:defRPr/>
            </a:lvl1pPr>
          </a:lstStyle>
          <a:p>
            <a:pPr>
              <a:defRPr/>
            </a:pPr>
            <a:endParaRPr lang="it-IT"/>
          </a:p>
        </p:txBody>
      </p:sp>
      <p:sp>
        <p:nvSpPr>
          <p:cNvPr id="7" name="Segnaposto numero diapositiva 6"/>
          <p:cNvSpPr>
            <a:spLocks noGrp="1"/>
          </p:cNvSpPr>
          <p:nvPr>
            <p:ph type="sldNum" sz="quarter" idx="12"/>
          </p:nvPr>
        </p:nvSpPr>
        <p:spPr/>
        <p:txBody>
          <a:bodyPr/>
          <a:lstStyle>
            <a:lvl1pPr>
              <a:defRPr/>
            </a:lvl1pPr>
          </a:lstStyle>
          <a:p>
            <a:pPr>
              <a:defRPr/>
            </a:pPr>
            <a:fld id="{378F0F75-8F6B-C04D-8603-8E0E7319CD8E}" type="slidenum">
              <a:rPr lang="it-IT"/>
              <a:pPr>
                <a:defRPr/>
              </a:pPr>
              <a:t>‹n.›</a:t>
            </a:fld>
            <a:endParaRPr lang="it-IT"/>
          </a:p>
        </p:txBody>
      </p:sp>
    </p:spTree>
    <p:extLst>
      <p:ext uri="{BB962C8B-B14F-4D97-AF65-F5344CB8AC3E}">
        <p14:creationId xmlns:p14="http://schemas.microsoft.com/office/powerpoint/2010/main" val="1864562941"/>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pPr>
              <a:defRPr/>
            </a:pPr>
            <a:fld id="{884C3CB5-301D-0E4D-91FF-F9A80667634E}" type="datetimeFigureOut">
              <a:rPr lang="it-IT"/>
              <a:pPr>
                <a:defRPr/>
              </a:pPr>
              <a:t>15/09/16</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B3BB6C07-3B33-0645-A185-EE4147DB6E6B}" type="slidenum">
              <a:rPr lang="it-IT"/>
              <a:pPr>
                <a:defRPr/>
              </a:pPr>
              <a:t>‹n.›</a:t>
            </a:fld>
            <a:endParaRPr lang="it-IT"/>
          </a:p>
        </p:txBody>
      </p:sp>
    </p:spTree>
    <p:extLst>
      <p:ext uri="{BB962C8B-B14F-4D97-AF65-F5344CB8AC3E}">
        <p14:creationId xmlns:p14="http://schemas.microsoft.com/office/powerpoint/2010/main" val="1627972363"/>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213947" y="402483"/>
            <a:ext cx="2173635" cy="6406475"/>
          </a:xfrm>
        </p:spPr>
        <p:txBody>
          <a:bodyPr vert="eaVert"/>
          <a:lstStyle/>
          <a:p>
            <a:r>
              <a:rPr lang="it-IT" smtClean="0"/>
              <a:t>Fare clic per modificare stile</a:t>
            </a:r>
            <a:endParaRPr lang="it-IT"/>
          </a:p>
        </p:txBody>
      </p:sp>
      <p:sp>
        <p:nvSpPr>
          <p:cNvPr id="3" name="Segnaposto testo verticale 2"/>
          <p:cNvSpPr>
            <a:spLocks noGrp="1"/>
          </p:cNvSpPr>
          <p:nvPr>
            <p:ph type="body" orient="vert" idx="1"/>
          </p:nvPr>
        </p:nvSpPr>
        <p:spPr>
          <a:xfrm>
            <a:off x="693043" y="402483"/>
            <a:ext cx="6394896" cy="6406475"/>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pPr>
              <a:defRPr/>
            </a:pPr>
            <a:fld id="{B28DF63C-B6D4-EC45-A9D3-0C79023D7A82}" type="datetimeFigureOut">
              <a:rPr lang="it-IT"/>
              <a:pPr>
                <a:defRPr/>
              </a:pPr>
              <a:t>15/09/16</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BF6B9549-14E9-AB40-9BCC-5E0ADFBBDB66}" type="slidenum">
              <a:rPr lang="it-IT"/>
              <a:pPr>
                <a:defRPr/>
              </a:pPr>
              <a:t>‹n.›</a:t>
            </a:fld>
            <a:endParaRPr lang="it-IT"/>
          </a:p>
        </p:txBody>
      </p:sp>
    </p:spTree>
    <p:extLst>
      <p:ext uri="{BB962C8B-B14F-4D97-AF65-F5344CB8AC3E}">
        <p14:creationId xmlns:p14="http://schemas.microsoft.com/office/powerpoint/2010/main" val="24235851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8" name="Title 7"/>
          <p:cNvSpPr>
            <a:spLocks noGrp="1"/>
          </p:cNvSpPr>
          <p:nvPr>
            <p:ph type="title"/>
          </p:nvPr>
        </p:nvSpPr>
        <p:spPr>
          <a:xfrm>
            <a:off x="907256" y="315928"/>
            <a:ext cx="8316516" cy="1599191"/>
          </a:xfrm>
        </p:spPr>
        <p:txBody>
          <a:bodyPr/>
          <a:lstStyle/>
          <a:p>
            <a:r>
              <a:rPr lang="it-IT" smtClean="0"/>
              <a:t>Fare clic per modificare stile</a:t>
            </a:r>
            <a:endParaRPr lang="en-US" dirty="0"/>
          </a:p>
        </p:txBody>
      </p:sp>
      <p:sp>
        <p:nvSpPr>
          <p:cNvPr id="3" name="Content Placeholder 2"/>
          <p:cNvSpPr>
            <a:spLocks noGrp="1"/>
          </p:cNvSpPr>
          <p:nvPr>
            <p:ph sz="half" idx="1"/>
          </p:nvPr>
        </p:nvSpPr>
        <p:spPr>
          <a:xfrm>
            <a:off x="907256" y="2034582"/>
            <a:ext cx="4082653" cy="443500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5141119" y="2034581"/>
            <a:ext cx="4082653" cy="4435009"/>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3"/>
          <p:cNvSpPr>
            <a:spLocks noGrp="1"/>
          </p:cNvSpPr>
          <p:nvPr>
            <p:ph type="dt" sz="half" idx="10"/>
          </p:nvPr>
        </p:nvSpPr>
        <p:spPr/>
        <p:txBody>
          <a:bodyPr/>
          <a:lstStyle>
            <a:lvl1pPr>
              <a:defRPr/>
            </a:lvl1pPr>
          </a:lstStyle>
          <a:p>
            <a:pPr>
              <a:defRPr/>
            </a:pPr>
            <a:endParaRPr lang="it-IT" altLang="it-IT"/>
          </a:p>
        </p:txBody>
      </p:sp>
      <p:sp>
        <p:nvSpPr>
          <p:cNvPr id="6" name="Footer Placeholder 4"/>
          <p:cNvSpPr>
            <a:spLocks noGrp="1"/>
          </p:cNvSpPr>
          <p:nvPr>
            <p:ph type="ftr" sz="quarter" idx="11"/>
          </p:nvPr>
        </p:nvSpPr>
        <p:spPr/>
        <p:txBody>
          <a:bodyPr/>
          <a:lstStyle>
            <a:lvl1pPr>
              <a:defRPr/>
            </a:lvl1pPr>
          </a:lstStyle>
          <a:p>
            <a:pPr>
              <a:defRPr/>
            </a:pPr>
            <a:r>
              <a:rPr lang="it-IT" altLang="it-IT"/>
              <a:t>Alessandro Pasqualini - LEWE</a:t>
            </a:r>
          </a:p>
        </p:txBody>
      </p:sp>
      <p:sp>
        <p:nvSpPr>
          <p:cNvPr id="7" name="Slide Number Placeholder 5"/>
          <p:cNvSpPr>
            <a:spLocks noGrp="1"/>
          </p:cNvSpPr>
          <p:nvPr>
            <p:ph type="sldNum" sz="quarter" idx="12"/>
          </p:nvPr>
        </p:nvSpPr>
        <p:spPr/>
        <p:txBody>
          <a:bodyPr/>
          <a:lstStyle>
            <a:lvl1pPr>
              <a:defRPr/>
            </a:lvl1pPr>
          </a:lstStyle>
          <a:p>
            <a:pPr>
              <a:defRPr/>
            </a:pPr>
            <a:fld id="{A336AF1C-D984-DA49-94E4-4F056391369F}" type="slidenum">
              <a:rPr lang="it-IT" altLang="it-IT"/>
              <a:pPr>
                <a:defRPr/>
              </a:pPr>
              <a:t>‹n.›</a:t>
            </a:fld>
            <a:endParaRPr lang="it-IT" altLang="it-IT"/>
          </a:p>
        </p:txBody>
      </p:sp>
    </p:spTree>
    <p:extLst>
      <p:ext uri="{BB962C8B-B14F-4D97-AF65-F5344CB8AC3E}">
        <p14:creationId xmlns:p14="http://schemas.microsoft.com/office/powerpoint/2010/main" val="144219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907256" y="315928"/>
            <a:ext cx="8316516" cy="1599191"/>
          </a:xfrm>
        </p:spPr>
        <p:txBody>
          <a:bodyPr/>
          <a:lstStyle/>
          <a:p>
            <a:r>
              <a:rPr lang="it-IT" smtClean="0"/>
              <a:t>Fare clic per modificare stile</a:t>
            </a:r>
            <a:endParaRPr lang="en-US" dirty="0"/>
          </a:p>
        </p:txBody>
      </p:sp>
      <p:sp>
        <p:nvSpPr>
          <p:cNvPr id="3" name="Text Placeholder 2"/>
          <p:cNvSpPr>
            <a:spLocks noGrp="1"/>
          </p:cNvSpPr>
          <p:nvPr>
            <p:ph type="body" idx="1"/>
          </p:nvPr>
        </p:nvSpPr>
        <p:spPr>
          <a:xfrm>
            <a:off x="907256" y="2034930"/>
            <a:ext cx="4082653" cy="811615"/>
          </a:xfrm>
        </p:spPr>
        <p:txBody>
          <a:bodyPr lIns="91440" rIns="91440" anchor="ctr"/>
          <a:lstStyle>
            <a:lvl1pPr marL="0" indent="0">
              <a:buNone/>
              <a:defRPr sz="2205" b="0" cap="all" baseline="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it-IT" smtClean="0"/>
              <a:t>Fare clic per modificare gli stili del testo dello schema</a:t>
            </a:r>
          </a:p>
        </p:txBody>
      </p:sp>
      <p:sp>
        <p:nvSpPr>
          <p:cNvPr id="4" name="Content Placeholder 3"/>
          <p:cNvSpPr>
            <a:spLocks noGrp="1"/>
          </p:cNvSpPr>
          <p:nvPr>
            <p:ph sz="half" idx="2"/>
          </p:nvPr>
        </p:nvSpPr>
        <p:spPr>
          <a:xfrm>
            <a:off x="907256" y="2846546"/>
            <a:ext cx="4082653" cy="3623044"/>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5141119" y="2034930"/>
            <a:ext cx="4082653" cy="811615"/>
          </a:xfrm>
        </p:spPr>
        <p:txBody>
          <a:bodyPr lIns="91440" rIns="91440" anchor="ctr"/>
          <a:lstStyle>
            <a:lvl1pPr marL="0" indent="0">
              <a:buNone/>
              <a:defRPr sz="2205" b="0" cap="all" baseline="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it-IT" smtClean="0"/>
              <a:t>Fare clic per modificare gli stili del testo dello schema</a:t>
            </a:r>
          </a:p>
        </p:txBody>
      </p:sp>
      <p:sp>
        <p:nvSpPr>
          <p:cNvPr id="6" name="Content Placeholder 5"/>
          <p:cNvSpPr>
            <a:spLocks noGrp="1"/>
          </p:cNvSpPr>
          <p:nvPr>
            <p:ph sz="quarter" idx="4"/>
          </p:nvPr>
        </p:nvSpPr>
        <p:spPr>
          <a:xfrm>
            <a:off x="5141119" y="2846545"/>
            <a:ext cx="4082653" cy="3623044"/>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3"/>
          <p:cNvSpPr>
            <a:spLocks noGrp="1"/>
          </p:cNvSpPr>
          <p:nvPr>
            <p:ph type="dt" sz="half" idx="10"/>
          </p:nvPr>
        </p:nvSpPr>
        <p:spPr/>
        <p:txBody>
          <a:bodyPr/>
          <a:lstStyle>
            <a:lvl1pPr>
              <a:defRPr/>
            </a:lvl1pPr>
          </a:lstStyle>
          <a:p>
            <a:pPr>
              <a:defRPr/>
            </a:pPr>
            <a:endParaRPr lang="it-IT" altLang="it-IT"/>
          </a:p>
        </p:txBody>
      </p:sp>
      <p:sp>
        <p:nvSpPr>
          <p:cNvPr id="8" name="Footer Placeholder 4"/>
          <p:cNvSpPr>
            <a:spLocks noGrp="1"/>
          </p:cNvSpPr>
          <p:nvPr>
            <p:ph type="ftr" sz="quarter" idx="11"/>
          </p:nvPr>
        </p:nvSpPr>
        <p:spPr/>
        <p:txBody>
          <a:bodyPr/>
          <a:lstStyle>
            <a:lvl1pPr>
              <a:defRPr/>
            </a:lvl1pPr>
          </a:lstStyle>
          <a:p>
            <a:pPr>
              <a:defRPr/>
            </a:pPr>
            <a:r>
              <a:rPr lang="it-IT" altLang="it-IT"/>
              <a:t>Alessandro Pasqualini - LEWE</a:t>
            </a:r>
          </a:p>
        </p:txBody>
      </p:sp>
      <p:sp>
        <p:nvSpPr>
          <p:cNvPr id="9" name="Slide Number Placeholder 5"/>
          <p:cNvSpPr>
            <a:spLocks noGrp="1"/>
          </p:cNvSpPr>
          <p:nvPr>
            <p:ph type="sldNum" sz="quarter" idx="12"/>
          </p:nvPr>
        </p:nvSpPr>
        <p:spPr/>
        <p:txBody>
          <a:bodyPr/>
          <a:lstStyle>
            <a:lvl1pPr>
              <a:defRPr/>
            </a:lvl1pPr>
          </a:lstStyle>
          <a:p>
            <a:pPr>
              <a:defRPr/>
            </a:pPr>
            <a:fld id="{053E730C-713F-CD43-B704-58124043D39C}" type="slidenum">
              <a:rPr lang="it-IT" altLang="it-IT"/>
              <a:pPr>
                <a:defRPr/>
              </a:pPr>
              <a:t>‹n.›</a:t>
            </a:fld>
            <a:endParaRPr lang="it-IT" altLang="it-IT"/>
          </a:p>
        </p:txBody>
      </p:sp>
    </p:spTree>
    <p:extLst>
      <p:ext uri="{BB962C8B-B14F-4D97-AF65-F5344CB8AC3E}">
        <p14:creationId xmlns:p14="http://schemas.microsoft.com/office/powerpoint/2010/main" val="38945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it-IT" altLang="it-IT"/>
          </a:p>
        </p:txBody>
      </p:sp>
      <p:sp>
        <p:nvSpPr>
          <p:cNvPr id="4" name="Footer Placeholder 4"/>
          <p:cNvSpPr>
            <a:spLocks noGrp="1"/>
          </p:cNvSpPr>
          <p:nvPr>
            <p:ph type="ftr" sz="quarter" idx="11"/>
          </p:nvPr>
        </p:nvSpPr>
        <p:spPr/>
        <p:txBody>
          <a:bodyPr/>
          <a:lstStyle>
            <a:lvl1pPr>
              <a:defRPr/>
            </a:lvl1pPr>
          </a:lstStyle>
          <a:p>
            <a:pPr>
              <a:defRPr/>
            </a:pPr>
            <a:r>
              <a:rPr lang="it-IT" altLang="it-IT"/>
              <a:t>Alessandro Pasqualini - LEWE</a:t>
            </a:r>
          </a:p>
        </p:txBody>
      </p:sp>
      <p:sp>
        <p:nvSpPr>
          <p:cNvPr id="5" name="Slide Number Placeholder 5"/>
          <p:cNvSpPr>
            <a:spLocks noGrp="1"/>
          </p:cNvSpPr>
          <p:nvPr>
            <p:ph type="sldNum" sz="quarter" idx="12"/>
          </p:nvPr>
        </p:nvSpPr>
        <p:spPr/>
        <p:txBody>
          <a:bodyPr/>
          <a:lstStyle>
            <a:lvl1pPr>
              <a:defRPr/>
            </a:lvl1pPr>
          </a:lstStyle>
          <a:p>
            <a:pPr>
              <a:defRPr/>
            </a:pPr>
            <a:fld id="{B0900896-BAFE-CB4C-8EB2-B7501D574A1F}" type="slidenum">
              <a:rPr lang="it-IT" altLang="it-IT"/>
              <a:pPr>
                <a:defRPr/>
              </a:pPr>
              <a:t>‹n.›</a:t>
            </a:fld>
            <a:endParaRPr lang="it-IT" altLang="it-IT"/>
          </a:p>
        </p:txBody>
      </p:sp>
    </p:spTree>
    <p:extLst>
      <p:ext uri="{BB962C8B-B14F-4D97-AF65-F5344CB8AC3E}">
        <p14:creationId xmlns:p14="http://schemas.microsoft.com/office/powerpoint/2010/main" val="11073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Rectangle 4"/>
          <p:cNvSpPr/>
          <p:nvPr/>
        </p:nvSpPr>
        <p:spPr>
          <a:xfrm>
            <a:off x="3175" y="7056438"/>
            <a:ext cx="10077450" cy="503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981825"/>
            <a:ext cx="10077450" cy="714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it-IT" altLang="it-IT"/>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r>
              <a:rPr lang="it-IT" altLang="it-IT"/>
              <a:t>Alessandro Pasqualini - LEWE</a:t>
            </a:r>
          </a:p>
        </p:txBody>
      </p:sp>
      <p:sp>
        <p:nvSpPr>
          <p:cNvPr id="6" name="Slide Number Placeholder 8"/>
          <p:cNvSpPr>
            <a:spLocks noGrp="1"/>
          </p:cNvSpPr>
          <p:nvPr>
            <p:ph type="sldNum" sz="quarter" idx="12"/>
          </p:nvPr>
        </p:nvSpPr>
        <p:spPr/>
        <p:txBody>
          <a:bodyPr/>
          <a:lstStyle>
            <a:lvl1pPr>
              <a:defRPr/>
            </a:lvl1pPr>
          </a:lstStyle>
          <a:p>
            <a:pPr>
              <a:defRPr/>
            </a:pPr>
            <a:fld id="{1ACCB3C7-63D2-3645-95D7-37ACEEF925D0}" type="slidenum">
              <a:rPr lang="it-IT" altLang="it-IT"/>
              <a:pPr>
                <a:defRPr/>
              </a:pPr>
              <a:t>‹n.›</a:t>
            </a:fld>
            <a:endParaRPr lang="it-IT" altLang="it-IT"/>
          </a:p>
        </p:txBody>
      </p:sp>
    </p:spTree>
    <p:extLst>
      <p:ext uri="{BB962C8B-B14F-4D97-AF65-F5344CB8AC3E}">
        <p14:creationId xmlns:p14="http://schemas.microsoft.com/office/powerpoint/2010/main" val="15612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5" name="Rectangle 7"/>
          <p:cNvSpPr/>
          <p:nvPr/>
        </p:nvSpPr>
        <p:spPr>
          <a:xfrm>
            <a:off x="0" y="0"/>
            <a:ext cx="3349625" cy="7559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340100" y="0"/>
            <a:ext cx="53975"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655171"/>
            <a:ext cx="2646164" cy="2519892"/>
          </a:xfrm>
        </p:spPr>
        <p:txBody>
          <a:bodyPr/>
          <a:lstStyle>
            <a:lvl1pPr>
              <a:defRPr sz="3968" b="0">
                <a:solidFill>
                  <a:srgbClr val="FFFFFF"/>
                </a:solidFill>
              </a:defRPr>
            </a:lvl1pPr>
          </a:lstStyle>
          <a:p>
            <a:r>
              <a:rPr lang="it-IT" smtClean="0"/>
              <a:t>Fare clic per modificare stile</a:t>
            </a:r>
            <a:endParaRPr lang="en-US" dirty="0"/>
          </a:p>
        </p:txBody>
      </p:sp>
      <p:sp>
        <p:nvSpPr>
          <p:cNvPr id="3" name="Content Placeholder 2"/>
          <p:cNvSpPr>
            <a:spLocks noGrp="1"/>
          </p:cNvSpPr>
          <p:nvPr>
            <p:ph idx="1"/>
          </p:nvPr>
        </p:nvSpPr>
        <p:spPr>
          <a:xfrm>
            <a:off x="3969246" y="806365"/>
            <a:ext cx="5367933" cy="5795751"/>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378023" y="3225462"/>
            <a:ext cx="2646164" cy="3724858"/>
          </a:xfrm>
        </p:spPr>
        <p:txBody>
          <a:bodyPr lIns="91440" rIns="91440"/>
          <a:lstStyle>
            <a:lvl1pPr marL="0" indent="0">
              <a:buNone/>
              <a:defRPr sz="1653">
                <a:solidFill>
                  <a:srgbClr val="FFFFFF"/>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it-IT" smtClean="0"/>
              <a:t>Fare clic per modificare gli stili del testo dello schema</a:t>
            </a:r>
          </a:p>
        </p:txBody>
      </p:sp>
      <p:sp>
        <p:nvSpPr>
          <p:cNvPr id="7" name="Date Placeholder 4"/>
          <p:cNvSpPr>
            <a:spLocks noGrp="1"/>
          </p:cNvSpPr>
          <p:nvPr>
            <p:ph type="dt" sz="half" idx="10"/>
          </p:nvPr>
        </p:nvSpPr>
        <p:spPr>
          <a:xfrm>
            <a:off x="384175" y="7119938"/>
            <a:ext cx="2165350" cy="403225"/>
          </a:xfrm>
        </p:spPr>
        <p:txBody>
          <a:bodyPr/>
          <a:lstStyle>
            <a:lvl1pPr algn="l">
              <a:defRPr/>
            </a:lvl1pPr>
          </a:lstStyle>
          <a:p>
            <a:pPr>
              <a:defRPr/>
            </a:pPr>
            <a:endParaRPr lang="it-IT" altLang="it-IT"/>
          </a:p>
        </p:txBody>
      </p:sp>
      <p:sp>
        <p:nvSpPr>
          <p:cNvPr id="8" name="Footer Placeholder 5"/>
          <p:cNvSpPr>
            <a:spLocks noGrp="1"/>
          </p:cNvSpPr>
          <p:nvPr>
            <p:ph type="ftr" sz="quarter" idx="11"/>
          </p:nvPr>
        </p:nvSpPr>
        <p:spPr>
          <a:xfrm>
            <a:off x="3968750" y="7119938"/>
            <a:ext cx="3843338" cy="403225"/>
          </a:xfrm>
        </p:spPr>
        <p:txBody>
          <a:bodyPr/>
          <a:lstStyle>
            <a:lvl1pPr algn="l">
              <a:defRPr>
                <a:solidFill>
                  <a:schemeClr val="tx2"/>
                </a:solidFill>
              </a:defRPr>
            </a:lvl1pPr>
          </a:lstStyle>
          <a:p>
            <a:pPr>
              <a:defRPr/>
            </a:pPr>
            <a:r>
              <a:rPr lang="it-IT" altLang="it-IT"/>
              <a:t>Alessandro Pasqualini - LEWE</a:t>
            </a:r>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EBB043DA-3F7E-2341-8A95-A4B83C0D429E}" type="slidenum">
              <a:rPr lang="it-IT" altLang="it-IT"/>
              <a:pPr>
                <a:defRPr/>
              </a:pPr>
              <a:t>‹n.›</a:t>
            </a:fld>
            <a:endParaRPr lang="it-IT" altLang="it-IT"/>
          </a:p>
        </p:txBody>
      </p:sp>
    </p:spTree>
    <p:extLst>
      <p:ext uri="{BB962C8B-B14F-4D97-AF65-F5344CB8AC3E}">
        <p14:creationId xmlns:p14="http://schemas.microsoft.com/office/powerpoint/2010/main" val="198537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5" name="Rectangle 7"/>
          <p:cNvSpPr/>
          <p:nvPr/>
        </p:nvSpPr>
        <p:spPr>
          <a:xfrm>
            <a:off x="0" y="5459413"/>
            <a:ext cx="10077450" cy="2100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5418138"/>
            <a:ext cx="1007745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5594160"/>
            <a:ext cx="8366919" cy="907161"/>
          </a:xfrm>
        </p:spPr>
        <p:txBody>
          <a:bodyPr tIns="0" bIns="0">
            <a:noAutofit/>
          </a:bodyPr>
          <a:lstStyle>
            <a:lvl1pPr>
              <a:defRPr sz="3968" b="0">
                <a:solidFill>
                  <a:srgbClr val="FFFFFF"/>
                </a:solidFill>
              </a:defRPr>
            </a:lvl1pPr>
          </a:lstStyle>
          <a:p>
            <a:r>
              <a:rPr lang="it-IT" smtClean="0"/>
              <a:t>Fare clic per modificare stile</a:t>
            </a:r>
            <a:endParaRPr lang="en-US" dirty="0"/>
          </a:p>
        </p:txBody>
      </p:sp>
      <p:sp>
        <p:nvSpPr>
          <p:cNvPr id="3" name="Picture Placeholder 2"/>
          <p:cNvSpPr>
            <a:spLocks noGrp="1" noChangeAspect="1"/>
          </p:cNvSpPr>
          <p:nvPr>
            <p:ph type="pic" idx="1"/>
          </p:nvPr>
        </p:nvSpPr>
        <p:spPr>
          <a:xfrm>
            <a:off x="14" y="0"/>
            <a:ext cx="10080613" cy="5417961"/>
          </a:xfrm>
          <a:solidFill>
            <a:schemeClr val="bg2">
              <a:lumMod val="90000"/>
            </a:schemeClr>
          </a:solidFill>
        </p:spPr>
        <p:txBody>
          <a:bodyPr lIns="457200" tIns="457200" rtlCol="0">
            <a:normAutofit/>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pPr lvl="0"/>
            <a:r>
              <a:rPr lang="it-IT" noProof="0" smtClean="0"/>
              <a:t>Trascinare l'immagine su un segnaposto o fare clic sull'icona per aggiungerla</a:t>
            </a:r>
            <a:endParaRPr lang="en-US" noProof="0" dirty="0"/>
          </a:p>
        </p:txBody>
      </p:sp>
      <p:sp>
        <p:nvSpPr>
          <p:cNvPr id="4" name="Text Placeholder 3"/>
          <p:cNvSpPr>
            <a:spLocks noGrp="1"/>
          </p:cNvSpPr>
          <p:nvPr>
            <p:ph type="body" sz="half" idx="2"/>
          </p:nvPr>
        </p:nvSpPr>
        <p:spPr>
          <a:xfrm>
            <a:off x="907256" y="6511400"/>
            <a:ext cx="8366919" cy="655172"/>
          </a:xfrm>
        </p:spPr>
        <p:txBody>
          <a:bodyPr lIns="91440" tIns="0" rIns="91440" bIns="0"/>
          <a:lstStyle>
            <a:lvl1pPr marL="0" indent="0">
              <a:spcBef>
                <a:spcPts val="0"/>
              </a:spcBef>
              <a:spcAft>
                <a:spcPts val="661"/>
              </a:spcAft>
              <a:buNone/>
              <a:defRPr sz="1653">
                <a:solidFill>
                  <a:srgbClr val="FFFFFF"/>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it-IT" smtClean="0"/>
              <a:t>Fare clic per modificare gli stili del testo dello schema</a:t>
            </a:r>
          </a:p>
        </p:txBody>
      </p:sp>
      <p:sp>
        <p:nvSpPr>
          <p:cNvPr id="7" name="Date Placeholder 4"/>
          <p:cNvSpPr>
            <a:spLocks noGrp="1"/>
          </p:cNvSpPr>
          <p:nvPr>
            <p:ph type="dt" sz="half" idx="10"/>
          </p:nvPr>
        </p:nvSpPr>
        <p:spPr/>
        <p:txBody>
          <a:bodyPr/>
          <a:lstStyle>
            <a:lvl1pPr>
              <a:defRPr/>
            </a:lvl1pPr>
          </a:lstStyle>
          <a:p>
            <a:pPr>
              <a:defRPr/>
            </a:pPr>
            <a:endParaRPr lang="it-IT" altLang="it-IT"/>
          </a:p>
        </p:txBody>
      </p:sp>
      <p:sp>
        <p:nvSpPr>
          <p:cNvPr id="8" name="Footer Placeholder 5"/>
          <p:cNvSpPr>
            <a:spLocks noGrp="1"/>
          </p:cNvSpPr>
          <p:nvPr>
            <p:ph type="ftr" sz="quarter" idx="11"/>
          </p:nvPr>
        </p:nvSpPr>
        <p:spPr/>
        <p:txBody>
          <a:bodyPr/>
          <a:lstStyle>
            <a:lvl1pPr>
              <a:defRPr/>
            </a:lvl1pPr>
          </a:lstStyle>
          <a:p>
            <a:pPr>
              <a:defRPr/>
            </a:pPr>
            <a:r>
              <a:rPr lang="it-IT" altLang="it-IT"/>
              <a:t>Alessandro Pasqualini - LEWE</a:t>
            </a:r>
          </a:p>
        </p:txBody>
      </p:sp>
      <p:sp>
        <p:nvSpPr>
          <p:cNvPr id="9" name="Slide Number Placeholder 6"/>
          <p:cNvSpPr>
            <a:spLocks noGrp="1"/>
          </p:cNvSpPr>
          <p:nvPr>
            <p:ph type="sldNum" sz="quarter" idx="12"/>
          </p:nvPr>
        </p:nvSpPr>
        <p:spPr/>
        <p:txBody>
          <a:bodyPr/>
          <a:lstStyle>
            <a:lvl1pPr>
              <a:defRPr/>
            </a:lvl1pPr>
          </a:lstStyle>
          <a:p>
            <a:pPr>
              <a:defRPr/>
            </a:pPr>
            <a:fld id="{DEB515FD-D162-AA4F-829D-13759C6367D5}" type="slidenum">
              <a:rPr lang="it-IT" altLang="it-IT"/>
              <a:pPr>
                <a:defRPr/>
              </a:pPr>
              <a:t>‹n.›</a:t>
            </a:fld>
            <a:endParaRPr lang="it-IT" altLang="it-IT"/>
          </a:p>
        </p:txBody>
      </p:sp>
    </p:spTree>
    <p:extLst>
      <p:ext uri="{BB962C8B-B14F-4D97-AF65-F5344CB8AC3E}">
        <p14:creationId xmlns:p14="http://schemas.microsoft.com/office/powerpoint/2010/main" val="6266679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056438"/>
            <a:ext cx="10080625" cy="503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981825"/>
            <a:ext cx="10080625" cy="74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6463" y="315913"/>
            <a:ext cx="8316912" cy="1598612"/>
          </a:xfrm>
          <a:prstGeom prst="rect">
            <a:avLst/>
          </a:prstGeom>
        </p:spPr>
        <p:txBody>
          <a:bodyPr vert="horz" lIns="91440" tIns="45720" rIns="91440" bIns="45720" rtlCol="0" anchor="b">
            <a:normAutofit/>
          </a:bodyPr>
          <a:lstStyle/>
          <a:p>
            <a:r>
              <a:rPr lang="it-IT" smtClean="0"/>
              <a:t>Fare clic per modificare stile</a:t>
            </a:r>
            <a:endParaRPr lang="en-US" dirty="0"/>
          </a:p>
        </p:txBody>
      </p:sp>
      <p:sp>
        <p:nvSpPr>
          <p:cNvPr id="1029" name="Text Placeholder 2"/>
          <p:cNvSpPr>
            <a:spLocks noGrp="1"/>
          </p:cNvSpPr>
          <p:nvPr>
            <p:ph type="body" idx="1"/>
          </p:nvPr>
        </p:nvSpPr>
        <p:spPr bwMode="auto">
          <a:xfrm>
            <a:off x="906463" y="2035175"/>
            <a:ext cx="8316912"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4" name="Date Placeholder 3"/>
          <p:cNvSpPr>
            <a:spLocks noGrp="1"/>
          </p:cNvSpPr>
          <p:nvPr>
            <p:ph type="dt" sz="half" idx="2"/>
          </p:nvPr>
        </p:nvSpPr>
        <p:spPr>
          <a:xfrm>
            <a:off x="908050" y="7119938"/>
            <a:ext cx="2043113" cy="403225"/>
          </a:xfrm>
          <a:prstGeom prst="rect">
            <a:avLst/>
          </a:prstGeom>
        </p:spPr>
        <p:txBody>
          <a:bodyPr vert="horz" lIns="91440" tIns="45720" rIns="91440" bIns="45720" rtlCol="0" anchor="ctr"/>
          <a:lstStyle>
            <a:lvl1pPr algn="l" eaLnBrk="1">
              <a:lnSpc>
                <a:spcPct val="93000"/>
              </a:lnSpc>
              <a:buClr>
                <a:srgbClr val="000000"/>
              </a:buClr>
              <a:buSzPct val="100000"/>
              <a:buFont typeface="Times New Roman" charset="0"/>
              <a:buNone/>
              <a:defRPr sz="992">
                <a:solidFill>
                  <a:srgbClr val="FFFFFF"/>
                </a:solidFill>
              </a:defRPr>
            </a:lvl1pPr>
          </a:lstStyle>
          <a:p>
            <a:pPr>
              <a:defRPr/>
            </a:pPr>
            <a:endParaRPr lang="it-IT" altLang="it-IT"/>
          </a:p>
        </p:txBody>
      </p:sp>
      <p:sp>
        <p:nvSpPr>
          <p:cNvPr id="5" name="Footer Placeholder 4"/>
          <p:cNvSpPr>
            <a:spLocks noGrp="1"/>
          </p:cNvSpPr>
          <p:nvPr>
            <p:ph type="ftr" sz="quarter" idx="3"/>
          </p:nvPr>
        </p:nvSpPr>
        <p:spPr>
          <a:xfrm>
            <a:off x="3048000" y="7119938"/>
            <a:ext cx="3987800" cy="403225"/>
          </a:xfrm>
          <a:prstGeom prst="rect">
            <a:avLst/>
          </a:prstGeom>
        </p:spPr>
        <p:txBody>
          <a:bodyPr vert="horz" lIns="91440" tIns="45720" rIns="91440" bIns="45720" rtlCol="0" anchor="ctr"/>
          <a:lstStyle>
            <a:lvl1pPr algn="ctr" eaLnBrk="1">
              <a:lnSpc>
                <a:spcPct val="93000"/>
              </a:lnSpc>
              <a:buClr>
                <a:srgbClr val="000000"/>
              </a:buClr>
              <a:buSzPct val="100000"/>
              <a:buFont typeface="Times New Roman" charset="0"/>
              <a:buNone/>
              <a:defRPr sz="992" cap="all" baseline="0">
                <a:solidFill>
                  <a:srgbClr val="FFFFFF"/>
                </a:solidFill>
              </a:defRPr>
            </a:lvl1pPr>
          </a:lstStyle>
          <a:p>
            <a:pPr>
              <a:defRPr/>
            </a:pPr>
            <a:r>
              <a:rPr lang="it-IT" altLang="it-IT"/>
              <a:t>Alessandro Pasqualini - LEWE</a:t>
            </a:r>
          </a:p>
        </p:txBody>
      </p:sp>
      <p:sp>
        <p:nvSpPr>
          <p:cNvPr id="6" name="Slide Number Placeholder 5"/>
          <p:cNvSpPr>
            <a:spLocks noGrp="1"/>
          </p:cNvSpPr>
          <p:nvPr>
            <p:ph type="sldNum" sz="quarter" idx="4"/>
          </p:nvPr>
        </p:nvSpPr>
        <p:spPr>
          <a:xfrm>
            <a:off x="8185150" y="7119938"/>
            <a:ext cx="1085850" cy="403225"/>
          </a:xfrm>
          <a:prstGeom prst="rect">
            <a:avLst/>
          </a:prstGeom>
        </p:spPr>
        <p:txBody>
          <a:bodyPr vert="horz" lIns="91440" tIns="45720" rIns="91440" bIns="45720" rtlCol="0" anchor="ctr"/>
          <a:lstStyle>
            <a:lvl1pPr algn="r" eaLnBrk="1">
              <a:lnSpc>
                <a:spcPct val="93000"/>
              </a:lnSpc>
              <a:buClr>
                <a:srgbClr val="000000"/>
              </a:buClr>
              <a:buSzPct val="100000"/>
              <a:buFont typeface="Times New Roman" charset="0"/>
              <a:buNone/>
              <a:defRPr sz="1157">
                <a:solidFill>
                  <a:srgbClr val="FFFFFF"/>
                </a:solidFill>
              </a:defRPr>
            </a:lvl1pPr>
          </a:lstStyle>
          <a:p>
            <a:pPr>
              <a:defRPr/>
            </a:pPr>
            <a:fld id="{69785A43-9C72-0C45-9869-7655BC54CC0F}" type="slidenum">
              <a:rPr lang="it-IT" altLang="it-IT"/>
              <a:pPr>
                <a:defRPr/>
              </a:pPr>
              <a:t>‹n.›</a:t>
            </a:fld>
            <a:endParaRPr lang="it-IT" altLang="it-IT"/>
          </a:p>
        </p:txBody>
      </p:sp>
      <p:cxnSp>
        <p:nvCxnSpPr>
          <p:cNvPr id="10" name="Straight Connector 9"/>
          <p:cNvCxnSpPr/>
          <p:nvPr/>
        </p:nvCxnSpPr>
        <p:spPr>
          <a:xfrm>
            <a:off x="987425" y="1916113"/>
            <a:ext cx="824071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8" r:id="rId1"/>
    <p:sldLayoutId id="2147483892" r:id="rId2"/>
    <p:sldLayoutId id="2147483899" r:id="rId3"/>
    <p:sldLayoutId id="2147483893" r:id="rId4"/>
    <p:sldLayoutId id="2147483894" r:id="rId5"/>
    <p:sldLayoutId id="2147483895" r:id="rId6"/>
    <p:sldLayoutId id="2147483900" r:id="rId7"/>
    <p:sldLayoutId id="2147483901" r:id="rId8"/>
    <p:sldLayoutId id="2147483902" r:id="rId9"/>
    <p:sldLayoutId id="2147483896" r:id="rId10"/>
    <p:sldLayoutId id="2147483903" r:id="rId11"/>
    <p:sldLayoutId id="2147483904" r:id="rId12"/>
  </p:sldLayoutIdLst>
  <p:hf hdr="0" dt="0"/>
  <p:txStyles>
    <p:titleStyle>
      <a:lvl1pPr algn="l" defTabSz="1006475" rtl="0" eaLnBrk="0" fontAlgn="base" hangingPunct="0">
        <a:lnSpc>
          <a:spcPct val="85000"/>
        </a:lnSpc>
        <a:spcBef>
          <a:spcPct val="0"/>
        </a:spcBef>
        <a:spcAft>
          <a:spcPct val="0"/>
        </a:spcAft>
        <a:defRPr sz="5200" kern="1200" spc="-55">
          <a:solidFill>
            <a:srgbClr val="404040"/>
          </a:solidFill>
          <a:latin typeface="+mj-lt"/>
          <a:ea typeface="+mj-ea"/>
          <a:cs typeface="+mj-cs"/>
        </a:defRPr>
      </a:lvl1pPr>
      <a:lvl2pPr algn="l" defTabSz="1006475" rtl="0" eaLnBrk="0" fontAlgn="base" hangingPunct="0">
        <a:lnSpc>
          <a:spcPct val="85000"/>
        </a:lnSpc>
        <a:spcBef>
          <a:spcPct val="0"/>
        </a:spcBef>
        <a:spcAft>
          <a:spcPct val="0"/>
        </a:spcAft>
        <a:defRPr sz="5200">
          <a:solidFill>
            <a:srgbClr val="404040"/>
          </a:solidFill>
          <a:latin typeface="Century Gothic" charset="0"/>
        </a:defRPr>
      </a:lvl2pPr>
      <a:lvl3pPr algn="l" defTabSz="1006475" rtl="0" eaLnBrk="0" fontAlgn="base" hangingPunct="0">
        <a:lnSpc>
          <a:spcPct val="85000"/>
        </a:lnSpc>
        <a:spcBef>
          <a:spcPct val="0"/>
        </a:spcBef>
        <a:spcAft>
          <a:spcPct val="0"/>
        </a:spcAft>
        <a:defRPr sz="5200">
          <a:solidFill>
            <a:srgbClr val="404040"/>
          </a:solidFill>
          <a:latin typeface="Century Gothic" charset="0"/>
        </a:defRPr>
      </a:lvl3pPr>
      <a:lvl4pPr algn="l" defTabSz="1006475" rtl="0" eaLnBrk="0" fontAlgn="base" hangingPunct="0">
        <a:lnSpc>
          <a:spcPct val="85000"/>
        </a:lnSpc>
        <a:spcBef>
          <a:spcPct val="0"/>
        </a:spcBef>
        <a:spcAft>
          <a:spcPct val="0"/>
        </a:spcAft>
        <a:defRPr sz="5200">
          <a:solidFill>
            <a:srgbClr val="404040"/>
          </a:solidFill>
          <a:latin typeface="Century Gothic" charset="0"/>
        </a:defRPr>
      </a:lvl4pPr>
      <a:lvl5pPr algn="l" defTabSz="1006475" rtl="0" eaLnBrk="0" fontAlgn="base" hangingPunct="0">
        <a:lnSpc>
          <a:spcPct val="85000"/>
        </a:lnSpc>
        <a:spcBef>
          <a:spcPct val="0"/>
        </a:spcBef>
        <a:spcAft>
          <a:spcPct val="0"/>
        </a:spcAft>
        <a:defRPr sz="5200">
          <a:solidFill>
            <a:srgbClr val="404040"/>
          </a:solidFill>
          <a:latin typeface="Century Gothic" charset="0"/>
        </a:defRPr>
      </a:lvl5pPr>
      <a:lvl6pPr marL="457200" algn="l" defTabSz="1006475" rtl="0" fontAlgn="base">
        <a:lnSpc>
          <a:spcPct val="85000"/>
        </a:lnSpc>
        <a:spcBef>
          <a:spcPct val="0"/>
        </a:spcBef>
        <a:spcAft>
          <a:spcPct val="0"/>
        </a:spcAft>
        <a:defRPr sz="5200">
          <a:solidFill>
            <a:srgbClr val="404040"/>
          </a:solidFill>
          <a:latin typeface="Calibri Light" charset="0"/>
        </a:defRPr>
      </a:lvl6pPr>
      <a:lvl7pPr marL="914400" algn="l" defTabSz="1006475" rtl="0" fontAlgn="base">
        <a:lnSpc>
          <a:spcPct val="85000"/>
        </a:lnSpc>
        <a:spcBef>
          <a:spcPct val="0"/>
        </a:spcBef>
        <a:spcAft>
          <a:spcPct val="0"/>
        </a:spcAft>
        <a:defRPr sz="5200">
          <a:solidFill>
            <a:srgbClr val="404040"/>
          </a:solidFill>
          <a:latin typeface="Calibri Light" charset="0"/>
        </a:defRPr>
      </a:lvl7pPr>
      <a:lvl8pPr marL="1371600" algn="l" defTabSz="1006475" rtl="0" fontAlgn="base">
        <a:lnSpc>
          <a:spcPct val="85000"/>
        </a:lnSpc>
        <a:spcBef>
          <a:spcPct val="0"/>
        </a:spcBef>
        <a:spcAft>
          <a:spcPct val="0"/>
        </a:spcAft>
        <a:defRPr sz="5200">
          <a:solidFill>
            <a:srgbClr val="404040"/>
          </a:solidFill>
          <a:latin typeface="Calibri Light" charset="0"/>
        </a:defRPr>
      </a:lvl8pPr>
      <a:lvl9pPr marL="1828800" algn="l" defTabSz="1006475" rtl="0" fontAlgn="base">
        <a:lnSpc>
          <a:spcPct val="85000"/>
        </a:lnSpc>
        <a:spcBef>
          <a:spcPct val="0"/>
        </a:spcBef>
        <a:spcAft>
          <a:spcPct val="0"/>
        </a:spcAft>
        <a:defRPr sz="5200">
          <a:solidFill>
            <a:srgbClr val="404040"/>
          </a:solidFill>
          <a:latin typeface="Calibri Light" charset="0"/>
        </a:defRPr>
      </a:lvl9pPr>
    </p:titleStyle>
    <p:bodyStyle>
      <a:lvl1pPr marL="100013" indent="-100013" algn="l" defTabSz="1006475" rtl="0" eaLnBrk="0" fontAlgn="base" hangingPunct="0">
        <a:lnSpc>
          <a:spcPct val="90000"/>
        </a:lnSpc>
        <a:spcBef>
          <a:spcPts val="1325"/>
        </a:spcBef>
        <a:spcAft>
          <a:spcPts val="225"/>
        </a:spcAft>
        <a:buClr>
          <a:schemeClr val="accent1"/>
        </a:buClr>
        <a:buSzPct val="100000"/>
        <a:buFont typeface="Calibri" charset="0"/>
        <a:buChar char=" "/>
        <a:defRPr sz="2200" kern="1200">
          <a:solidFill>
            <a:srgbClr val="404040"/>
          </a:solidFill>
          <a:latin typeface="+mn-lt"/>
          <a:ea typeface="+mn-ea"/>
          <a:cs typeface="+mn-cs"/>
        </a:defRPr>
      </a:lvl1pPr>
      <a:lvl2pPr marL="422275" indent="-200025" algn="l" defTabSz="1006475" rtl="0" eaLnBrk="0" fontAlgn="base" hangingPunct="0">
        <a:lnSpc>
          <a:spcPct val="90000"/>
        </a:lnSpc>
        <a:spcBef>
          <a:spcPts val="225"/>
        </a:spcBef>
        <a:spcAft>
          <a:spcPts val="438"/>
        </a:spcAft>
        <a:buClr>
          <a:schemeClr val="accent1"/>
        </a:buClr>
        <a:buFont typeface="Calibri" charset="0"/>
        <a:buChar char="◦"/>
        <a:defRPr sz="1900" kern="1200">
          <a:solidFill>
            <a:srgbClr val="404040"/>
          </a:solidFill>
          <a:latin typeface="+mn-lt"/>
          <a:ea typeface="+mn-ea"/>
          <a:cs typeface="+mn-cs"/>
        </a:defRPr>
      </a:lvl2pPr>
      <a:lvl3pPr marL="623888" indent="-200025" algn="l" defTabSz="1006475" rtl="0" eaLnBrk="0" fontAlgn="base" hangingPunct="0">
        <a:lnSpc>
          <a:spcPct val="90000"/>
        </a:lnSpc>
        <a:spcBef>
          <a:spcPts val="225"/>
        </a:spcBef>
        <a:spcAft>
          <a:spcPts val="438"/>
        </a:spcAft>
        <a:buClr>
          <a:schemeClr val="accent1"/>
        </a:buClr>
        <a:buFont typeface="Calibri" charset="0"/>
        <a:buChar char="◦"/>
        <a:defRPr sz="1500" kern="1200">
          <a:solidFill>
            <a:srgbClr val="404040"/>
          </a:solidFill>
          <a:latin typeface="+mn-lt"/>
          <a:ea typeface="+mn-ea"/>
          <a:cs typeface="+mn-cs"/>
        </a:defRPr>
      </a:lvl3pPr>
      <a:lvl4pPr marL="825500" indent="-200025" algn="l" defTabSz="1006475" rtl="0" eaLnBrk="0" fontAlgn="base" hangingPunct="0">
        <a:lnSpc>
          <a:spcPct val="90000"/>
        </a:lnSpc>
        <a:spcBef>
          <a:spcPts val="225"/>
        </a:spcBef>
        <a:spcAft>
          <a:spcPts val="438"/>
        </a:spcAft>
        <a:buClr>
          <a:schemeClr val="accent1"/>
        </a:buClr>
        <a:buFont typeface="Calibri" charset="0"/>
        <a:buChar char="◦"/>
        <a:defRPr sz="1500" kern="1200">
          <a:solidFill>
            <a:srgbClr val="404040"/>
          </a:solidFill>
          <a:latin typeface="+mn-lt"/>
          <a:ea typeface="+mn-ea"/>
          <a:cs typeface="+mn-cs"/>
        </a:defRPr>
      </a:lvl4pPr>
      <a:lvl5pPr marL="1027113" indent="-200025" algn="l" defTabSz="1006475" rtl="0" eaLnBrk="0" fontAlgn="base" hangingPunct="0">
        <a:lnSpc>
          <a:spcPct val="90000"/>
        </a:lnSpc>
        <a:spcBef>
          <a:spcPts val="225"/>
        </a:spcBef>
        <a:spcAft>
          <a:spcPts val="438"/>
        </a:spcAft>
        <a:buClr>
          <a:schemeClr val="accent1"/>
        </a:buClr>
        <a:buFont typeface="Calibri" charset="0"/>
        <a:buChar char="◦"/>
        <a:defRPr sz="1500" kern="1200">
          <a:solidFill>
            <a:srgbClr val="404040"/>
          </a:solidFill>
          <a:latin typeface="+mn-lt"/>
          <a:ea typeface="+mn-ea"/>
          <a:cs typeface="+mn-cs"/>
        </a:defRPr>
      </a:lvl5pPr>
      <a:lvl6pPr marL="121253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6pPr>
      <a:lvl7pPr marL="143299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7pPr>
      <a:lvl8pPr marL="165345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8pPr>
      <a:lvl9pPr marL="187391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
        <p:cNvGrpSpPr/>
        <p:nvPr/>
      </p:nvGrpSpPr>
      <p:grpSpPr>
        <a:xfrm>
          <a:off x="0" y="0"/>
          <a:ext cx="0" cy="0"/>
          <a:chOff x="0" y="0"/>
          <a:chExt cx="0" cy="0"/>
        </a:xfrm>
      </p:grpSpPr>
      <p:sp>
        <p:nvSpPr>
          <p:cNvPr id="14338" name="Shape 6"/>
          <p:cNvSpPr txBox="1">
            <a:spLocks noGrp="1"/>
          </p:cNvSpPr>
          <p:nvPr>
            <p:ph type="title"/>
          </p:nvPr>
        </p:nvSpPr>
        <p:spPr bwMode="auto">
          <a:xfrm>
            <a:off x="504825" y="1089025"/>
            <a:ext cx="5715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b" anchorCtr="0" compatLnSpc="1">
            <a:prstTxWarp prst="textNoShape">
              <a:avLst/>
            </a:prstTxWarp>
          </a:bodyPr>
          <a:lstStyle/>
          <a:p>
            <a:pPr lvl="0"/>
            <a:endParaRPr lang="it-IT" altLang="it-IT">
              <a:sym typeface="Arial" charset="0"/>
            </a:endParaRPr>
          </a:p>
        </p:txBody>
      </p:sp>
      <p:sp>
        <p:nvSpPr>
          <p:cNvPr id="14339" name="Shape 7"/>
          <p:cNvSpPr txBox="1">
            <a:spLocks noGrp="1"/>
          </p:cNvSpPr>
          <p:nvPr>
            <p:ph type="body" idx="1"/>
          </p:nvPr>
        </p:nvSpPr>
        <p:spPr bwMode="auto">
          <a:xfrm>
            <a:off x="504825" y="1987550"/>
            <a:ext cx="5715000"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t" anchorCtr="0" compatLnSpc="1">
            <a:prstTxWarp prst="textNoShape">
              <a:avLst/>
            </a:prstTxWarp>
          </a:bodyPr>
          <a:lstStyle/>
          <a:p>
            <a:pPr lvl="0"/>
            <a:endParaRPr lang="it-IT" altLang="it-IT">
              <a:sym typeface="Arial" charset="0"/>
            </a:endParaRPr>
          </a:p>
        </p:txBody>
      </p:sp>
    </p:spTree>
  </p:cSld>
  <p:clrMap bg1="lt1" tx1="dk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897" r:id="rId12"/>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500">
          <a:solidFill>
            <a:srgbClr val="000000"/>
          </a:solidFill>
          <a:latin typeface="Arial"/>
          <a:ea typeface="Arial"/>
          <a:cs typeface="Arial"/>
          <a:sym typeface="Arial" charset="0"/>
        </a:defRPr>
      </a:lvl1pPr>
      <a:lvl2pPr algn="l" rtl="0" eaLnBrk="0" fontAlgn="base" hangingPunct="0">
        <a:spcBef>
          <a:spcPct val="0"/>
        </a:spcBef>
        <a:spcAft>
          <a:spcPct val="0"/>
        </a:spcAft>
        <a:defRPr sz="1500">
          <a:solidFill>
            <a:srgbClr val="000000"/>
          </a:solidFill>
          <a:latin typeface="Arial" charset="0"/>
          <a:ea typeface="Arial" charset="0"/>
          <a:cs typeface="Arial" charset="0"/>
          <a:sym typeface="Arial" charset="0"/>
        </a:defRPr>
      </a:lvl2pPr>
      <a:lvl3pPr algn="l" rtl="0" eaLnBrk="0" fontAlgn="base" hangingPunct="0">
        <a:spcBef>
          <a:spcPct val="0"/>
        </a:spcBef>
        <a:spcAft>
          <a:spcPct val="0"/>
        </a:spcAft>
        <a:defRPr sz="1500">
          <a:solidFill>
            <a:srgbClr val="000000"/>
          </a:solidFill>
          <a:latin typeface="Arial" charset="0"/>
          <a:ea typeface="Arial" charset="0"/>
          <a:cs typeface="Arial" charset="0"/>
          <a:sym typeface="Arial" charset="0"/>
        </a:defRPr>
      </a:lvl3pPr>
      <a:lvl4pPr algn="l" rtl="0" eaLnBrk="0" fontAlgn="base" hangingPunct="0">
        <a:spcBef>
          <a:spcPct val="0"/>
        </a:spcBef>
        <a:spcAft>
          <a:spcPct val="0"/>
        </a:spcAft>
        <a:defRPr sz="1500">
          <a:solidFill>
            <a:srgbClr val="000000"/>
          </a:solidFill>
          <a:latin typeface="Arial" charset="0"/>
          <a:ea typeface="Arial" charset="0"/>
          <a:cs typeface="Arial" charset="0"/>
          <a:sym typeface="Arial" charset="0"/>
        </a:defRPr>
      </a:lvl4pPr>
      <a:lvl5pPr algn="l" rtl="0" eaLnBrk="0" fontAlgn="base" hangingPunct="0">
        <a:spcBef>
          <a:spcPct val="0"/>
        </a:spcBef>
        <a:spcAft>
          <a:spcPct val="0"/>
        </a:spcAft>
        <a:defRPr sz="1500">
          <a:solidFill>
            <a:srgbClr val="000000"/>
          </a:solidFill>
          <a:latin typeface="Arial" charset="0"/>
          <a:ea typeface="Arial" charset="0"/>
          <a:cs typeface="Arial" charset="0"/>
          <a:sym typeface="Arial" charset="0"/>
        </a:defRPr>
      </a:lvl5pPr>
      <a:lvl6pPr marL="457200" algn="l" rtl="0" fontAlgn="base">
        <a:spcBef>
          <a:spcPct val="0"/>
        </a:spcBef>
        <a:spcAft>
          <a:spcPct val="0"/>
        </a:spcAft>
        <a:defRPr sz="1500">
          <a:solidFill>
            <a:srgbClr val="000000"/>
          </a:solidFill>
          <a:latin typeface="Arial" charset="0"/>
          <a:ea typeface="Arial" charset="0"/>
          <a:cs typeface="Arial" charset="0"/>
          <a:sym typeface="Arial" charset="0"/>
        </a:defRPr>
      </a:lvl6pPr>
      <a:lvl7pPr marL="914400" algn="l" rtl="0" fontAlgn="base">
        <a:spcBef>
          <a:spcPct val="0"/>
        </a:spcBef>
        <a:spcAft>
          <a:spcPct val="0"/>
        </a:spcAft>
        <a:defRPr sz="1500">
          <a:solidFill>
            <a:srgbClr val="000000"/>
          </a:solidFill>
          <a:latin typeface="Arial" charset="0"/>
          <a:ea typeface="Arial" charset="0"/>
          <a:cs typeface="Arial" charset="0"/>
          <a:sym typeface="Arial" charset="0"/>
        </a:defRPr>
      </a:lvl7pPr>
      <a:lvl8pPr marL="1371600" algn="l" rtl="0" fontAlgn="base">
        <a:spcBef>
          <a:spcPct val="0"/>
        </a:spcBef>
        <a:spcAft>
          <a:spcPct val="0"/>
        </a:spcAft>
        <a:defRPr sz="1500">
          <a:solidFill>
            <a:srgbClr val="000000"/>
          </a:solidFill>
          <a:latin typeface="Arial" charset="0"/>
          <a:ea typeface="Arial" charset="0"/>
          <a:cs typeface="Arial" charset="0"/>
          <a:sym typeface="Arial" charset="0"/>
        </a:defRPr>
      </a:lvl8pPr>
      <a:lvl9pPr marL="1828800" algn="l" rtl="0" fontAlgn="base">
        <a:spcBef>
          <a:spcPct val="0"/>
        </a:spcBef>
        <a:spcAft>
          <a:spcPct val="0"/>
        </a:spcAft>
        <a:defRPr sz="1500">
          <a:solidFill>
            <a:srgbClr val="000000"/>
          </a:solidFill>
          <a:latin typeface="Arial" charset="0"/>
          <a:ea typeface="Arial" charset="0"/>
          <a:cs typeface="Arial" charset="0"/>
          <a:sym typeface="Arial"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500">
          <a:solidFill>
            <a:srgbClr val="000000"/>
          </a:solidFill>
          <a:latin typeface="Arial"/>
          <a:ea typeface="Arial"/>
          <a:cs typeface="Arial"/>
          <a:sym typeface="Arial" charset="0"/>
        </a:defRPr>
      </a:lvl1pPr>
      <a:lvl2pPr lvl="1" algn="l" rtl="0" eaLnBrk="0" fontAlgn="base" hangingPunct="0">
        <a:spcBef>
          <a:spcPct val="0"/>
        </a:spcBef>
        <a:spcAft>
          <a:spcPct val="0"/>
        </a:spcAft>
        <a:defRPr sz="1500">
          <a:solidFill>
            <a:srgbClr val="000000"/>
          </a:solidFill>
          <a:latin typeface="Arial"/>
          <a:ea typeface="Arial"/>
          <a:cs typeface="Arial"/>
          <a:sym typeface="Arial" charset="0"/>
        </a:defRPr>
      </a:lvl2pPr>
      <a:lvl3pPr lvl="2" algn="l" rtl="0" eaLnBrk="0" fontAlgn="base" hangingPunct="0">
        <a:spcBef>
          <a:spcPct val="0"/>
        </a:spcBef>
        <a:spcAft>
          <a:spcPct val="0"/>
        </a:spcAft>
        <a:defRPr sz="1500">
          <a:solidFill>
            <a:srgbClr val="000000"/>
          </a:solidFill>
          <a:latin typeface="Arial"/>
          <a:ea typeface="Arial"/>
          <a:cs typeface="Arial"/>
          <a:sym typeface="Arial" charset="0"/>
        </a:defRPr>
      </a:lvl3pPr>
      <a:lvl4pPr lvl="3" algn="l" rtl="0" eaLnBrk="0" fontAlgn="base" hangingPunct="0">
        <a:spcBef>
          <a:spcPct val="0"/>
        </a:spcBef>
        <a:spcAft>
          <a:spcPct val="0"/>
        </a:spcAft>
        <a:defRPr sz="1500">
          <a:solidFill>
            <a:srgbClr val="000000"/>
          </a:solidFill>
          <a:latin typeface="Arial"/>
          <a:ea typeface="Arial"/>
          <a:cs typeface="Arial"/>
          <a:sym typeface="Arial" charset="0"/>
        </a:defRPr>
      </a:lvl4pPr>
      <a:lvl5pPr lvl="4" algn="l" rtl="0" eaLnBrk="0" fontAlgn="base" hangingPunct="0">
        <a:spcBef>
          <a:spcPct val="0"/>
        </a:spcBef>
        <a:spcAft>
          <a:spcPct val="0"/>
        </a:spcAft>
        <a:defRPr sz="1500">
          <a:solidFill>
            <a:srgbClr val="000000"/>
          </a:solidFill>
          <a:latin typeface="Arial"/>
          <a:ea typeface="Arial"/>
          <a:cs typeface="Arial"/>
          <a:sym typeface="Arial" charset="0"/>
        </a:defRPr>
      </a:lvl5pPr>
      <a:lvl6pPr marR="0" lvl="5"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543"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626" name="Segnaposto titolo 1"/>
          <p:cNvSpPr>
            <a:spLocks noGrp="1"/>
          </p:cNvSpPr>
          <p:nvPr>
            <p:ph type="title"/>
          </p:nvPr>
        </p:nvSpPr>
        <p:spPr bwMode="auto">
          <a:xfrm>
            <a:off x="693738" y="403225"/>
            <a:ext cx="869315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it-IT" altLang="it-IT"/>
              <a:t>Fare clic per modificare stile</a:t>
            </a:r>
          </a:p>
        </p:txBody>
      </p:sp>
      <p:sp>
        <p:nvSpPr>
          <p:cNvPr id="26627" name="Segnaposto testo 2"/>
          <p:cNvSpPr>
            <a:spLocks noGrp="1"/>
          </p:cNvSpPr>
          <p:nvPr>
            <p:ph type="body" idx="1"/>
          </p:nvPr>
        </p:nvSpPr>
        <p:spPr bwMode="auto">
          <a:xfrm>
            <a:off x="693738" y="2012950"/>
            <a:ext cx="869315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693738" y="7007225"/>
            <a:ext cx="2266950" cy="401638"/>
          </a:xfrm>
          <a:prstGeom prst="rect">
            <a:avLst/>
          </a:prstGeom>
        </p:spPr>
        <p:txBody>
          <a:bodyPr vert="horz" lIns="91440" tIns="45720" rIns="91440" bIns="45720" rtlCol="0" anchor="ctr"/>
          <a:lstStyle>
            <a:lvl1pPr algn="l" eaLnBrk="1">
              <a:lnSpc>
                <a:spcPct val="93000"/>
              </a:lnSpc>
              <a:buClr>
                <a:srgbClr val="000000"/>
              </a:buClr>
              <a:buSzPct val="100000"/>
              <a:buFont typeface="Times New Roman" charset="0"/>
              <a:buNone/>
              <a:defRPr sz="992">
                <a:solidFill>
                  <a:schemeClr val="tx1">
                    <a:tint val="75000"/>
                  </a:schemeClr>
                </a:solidFill>
              </a:defRPr>
            </a:lvl1pPr>
          </a:lstStyle>
          <a:p>
            <a:pPr>
              <a:defRPr/>
            </a:pPr>
            <a:endParaRPr lang="it-IT" altLang="it-IT"/>
          </a:p>
        </p:txBody>
      </p:sp>
      <p:sp>
        <p:nvSpPr>
          <p:cNvPr id="5" name="Segnaposto piè di pagina 4"/>
          <p:cNvSpPr>
            <a:spLocks noGrp="1"/>
          </p:cNvSpPr>
          <p:nvPr>
            <p:ph type="ftr" sz="quarter" idx="3"/>
          </p:nvPr>
        </p:nvSpPr>
        <p:spPr>
          <a:xfrm>
            <a:off x="3338513" y="7007225"/>
            <a:ext cx="3403600" cy="401638"/>
          </a:xfrm>
          <a:prstGeom prst="rect">
            <a:avLst/>
          </a:prstGeom>
        </p:spPr>
        <p:txBody>
          <a:bodyPr vert="horz" lIns="91440" tIns="45720" rIns="91440" bIns="45720" rtlCol="0" anchor="ctr"/>
          <a:lstStyle>
            <a:lvl1pPr algn="ctr" eaLnBrk="1">
              <a:lnSpc>
                <a:spcPct val="93000"/>
              </a:lnSpc>
              <a:buClr>
                <a:srgbClr val="000000"/>
              </a:buClr>
              <a:buSzPct val="100000"/>
              <a:buFont typeface="Times New Roman" charset="0"/>
              <a:buNone/>
              <a:defRPr sz="992">
                <a:solidFill>
                  <a:schemeClr val="tx1">
                    <a:tint val="75000"/>
                  </a:schemeClr>
                </a:solidFill>
              </a:defRPr>
            </a:lvl1pPr>
          </a:lstStyle>
          <a:p>
            <a:pPr>
              <a:defRPr/>
            </a:pPr>
            <a:r>
              <a:rPr lang="it-IT" altLang="it-IT"/>
              <a:t>Alessandro Pasqualini - LEWE</a:t>
            </a:r>
          </a:p>
        </p:txBody>
      </p:sp>
      <p:sp>
        <p:nvSpPr>
          <p:cNvPr id="6" name="Segnaposto numero diapositiva 5"/>
          <p:cNvSpPr>
            <a:spLocks noGrp="1"/>
          </p:cNvSpPr>
          <p:nvPr>
            <p:ph type="sldNum" sz="quarter" idx="4"/>
          </p:nvPr>
        </p:nvSpPr>
        <p:spPr>
          <a:xfrm>
            <a:off x="7119938" y="7007225"/>
            <a:ext cx="2266950" cy="401638"/>
          </a:xfrm>
          <a:prstGeom prst="rect">
            <a:avLst/>
          </a:prstGeom>
        </p:spPr>
        <p:txBody>
          <a:bodyPr vert="horz" lIns="91440" tIns="45720" rIns="91440" bIns="45720" rtlCol="0" anchor="ctr"/>
          <a:lstStyle>
            <a:lvl1pPr algn="r" eaLnBrk="1">
              <a:lnSpc>
                <a:spcPct val="93000"/>
              </a:lnSpc>
              <a:buClr>
                <a:srgbClr val="000000"/>
              </a:buClr>
              <a:buSzPct val="100000"/>
              <a:buFont typeface="Times New Roman" charset="0"/>
              <a:buNone/>
              <a:defRPr sz="992">
                <a:solidFill>
                  <a:schemeClr val="tx1">
                    <a:tint val="75000"/>
                  </a:schemeClr>
                </a:solidFill>
              </a:defRPr>
            </a:lvl1pPr>
          </a:lstStyle>
          <a:p>
            <a:pPr>
              <a:defRPr/>
            </a:pPr>
            <a:fld id="{BFA3EB18-0949-EB4B-AFCD-50B0A31631D6}"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hf hdr="0" dt="0"/>
  <p:txStyles>
    <p:titleStyle>
      <a:lvl1pPr algn="l" defTabSz="755650"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defTabSz="755650" rtl="0" eaLnBrk="0" fontAlgn="base" hangingPunct="0">
        <a:lnSpc>
          <a:spcPct val="90000"/>
        </a:lnSpc>
        <a:spcBef>
          <a:spcPct val="0"/>
        </a:spcBef>
        <a:spcAft>
          <a:spcPct val="0"/>
        </a:spcAft>
        <a:defRPr sz="3600">
          <a:solidFill>
            <a:schemeClr val="tx1"/>
          </a:solidFill>
          <a:latin typeface="Calibri Light" charset="0"/>
        </a:defRPr>
      </a:lvl2pPr>
      <a:lvl3pPr algn="l" defTabSz="755650" rtl="0" eaLnBrk="0" fontAlgn="base" hangingPunct="0">
        <a:lnSpc>
          <a:spcPct val="90000"/>
        </a:lnSpc>
        <a:spcBef>
          <a:spcPct val="0"/>
        </a:spcBef>
        <a:spcAft>
          <a:spcPct val="0"/>
        </a:spcAft>
        <a:defRPr sz="3600">
          <a:solidFill>
            <a:schemeClr val="tx1"/>
          </a:solidFill>
          <a:latin typeface="Calibri Light" charset="0"/>
        </a:defRPr>
      </a:lvl3pPr>
      <a:lvl4pPr algn="l" defTabSz="755650" rtl="0" eaLnBrk="0" fontAlgn="base" hangingPunct="0">
        <a:lnSpc>
          <a:spcPct val="90000"/>
        </a:lnSpc>
        <a:spcBef>
          <a:spcPct val="0"/>
        </a:spcBef>
        <a:spcAft>
          <a:spcPct val="0"/>
        </a:spcAft>
        <a:defRPr sz="3600">
          <a:solidFill>
            <a:schemeClr val="tx1"/>
          </a:solidFill>
          <a:latin typeface="Calibri Light" charset="0"/>
        </a:defRPr>
      </a:lvl4pPr>
      <a:lvl5pPr algn="l" defTabSz="755650" rtl="0" eaLnBrk="0" fontAlgn="base" hangingPunct="0">
        <a:lnSpc>
          <a:spcPct val="90000"/>
        </a:lnSpc>
        <a:spcBef>
          <a:spcPct val="0"/>
        </a:spcBef>
        <a:spcAft>
          <a:spcPct val="0"/>
        </a:spcAft>
        <a:defRPr sz="3600">
          <a:solidFill>
            <a:schemeClr val="tx1"/>
          </a:solidFill>
          <a:latin typeface="Calibri Light" charset="0"/>
        </a:defRPr>
      </a:lvl5pPr>
      <a:lvl6pPr marL="457200" algn="l" defTabSz="755650" rtl="0" fontAlgn="base">
        <a:lnSpc>
          <a:spcPct val="90000"/>
        </a:lnSpc>
        <a:spcBef>
          <a:spcPct val="0"/>
        </a:spcBef>
        <a:spcAft>
          <a:spcPct val="0"/>
        </a:spcAft>
        <a:defRPr sz="3600">
          <a:solidFill>
            <a:schemeClr val="tx1"/>
          </a:solidFill>
          <a:latin typeface="Calibri Light" charset="0"/>
        </a:defRPr>
      </a:lvl6pPr>
      <a:lvl7pPr marL="914400" algn="l" defTabSz="755650" rtl="0" fontAlgn="base">
        <a:lnSpc>
          <a:spcPct val="90000"/>
        </a:lnSpc>
        <a:spcBef>
          <a:spcPct val="0"/>
        </a:spcBef>
        <a:spcAft>
          <a:spcPct val="0"/>
        </a:spcAft>
        <a:defRPr sz="3600">
          <a:solidFill>
            <a:schemeClr val="tx1"/>
          </a:solidFill>
          <a:latin typeface="Calibri Light" charset="0"/>
        </a:defRPr>
      </a:lvl7pPr>
      <a:lvl8pPr marL="1371600" algn="l" defTabSz="755650" rtl="0" fontAlgn="base">
        <a:lnSpc>
          <a:spcPct val="90000"/>
        </a:lnSpc>
        <a:spcBef>
          <a:spcPct val="0"/>
        </a:spcBef>
        <a:spcAft>
          <a:spcPct val="0"/>
        </a:spcAft>
        <a:defRPr sz="3600">
          <a:solidFill>
            <a:schemeClr val="tx1"/>
          </a:solidFill>
          <a:latin typeface="Calibri Light" charset="0"/>
        </a:defRPr>
      </a:lvl8pPr>
      <a:lvl9pPr marL="1828800" algn="l" defTabSz="755650" rtl="0" fontAlgn="base">
        <a:lnSpc>
          <a:spcPct val="90000"/>
        </a:lnSpc>
        <a:spcBef>
          <a:spcPct val="0"/>
        </a:spcBef>
        <a:spcAft>
          <a:spcPct val="0"/>
        </a:spcAft>
        <a:defRPr sz="3600">
          <a:solidFill>
            <a:schemeClr val="tx1"/>
          </a:solidFill>
          <a:latin typeface="Calibri Light" charset="0"/>
        </a:defRPr>
      </a:lvl9pPr>
    </p:titleStyle>
    <p:bodyStyle>
      <a:lvl1pPr marL="188913" indent="-188913" algn="l" defTabSz="755650" rtl="0" eaLnBrk="0" fontAlgn="base" hangingPunct="0">
        <a:lnSpc>
          <a:spcPct val="90000"/>
        </a:lnSpc>
        <a:spcBef>
          <a:spcPts val="825"/>
        </a:spcBef>
        <a:spcAft>
          <a:spcPct val="0"/>
        </a:spcAft>
        <a:buFont typeface="Arial" charset="0"/>
        <a:buChar char="•"/>
        <a:defRPr sz="2300" kern="1200">
          <a:solidFill>
            <a:schemeClr val="tx1"/>
          </a:solidFill>
          <a:latin typeface="+mn-lt"/>
          <a:ea typeface="+mn-ea"/>
          <a:cs typeface="+mn-cs"/>
        </a:defRPr>
      </a:lvl1pPr>
      <a:lvl2pPr marL="566738" indent="-188913" algn="l" defTabSz="755650" rtl="0" eaLnBrk="0" fontAlgn="base" hangingPunct="0">
        <a:lnSpc>
          <a:spcPct val="90000"/>
        </a:lnSpc>
        <a:spcBef>
          <a:spcPts val="413"/>
        </a:spcBef>
        <a:spcAft>
          <a:spcPct val="0"/>
        </a:spcAft>
        <a:buFont typeface="Arial" charset="0"/>
        <a:buChar char="•"/>
        <a:defRPr sz="1900" kern="1200">
          <a:solidFill>
            <a:schemeClr val="tx1"/>
          </a:solidFill>
          <a:latin typeface="+mn-lt"/>
          <a:ea typeface="+mn-ea"/>
          <a:cs typeface="+mn-cs"/>
        </a:defRPr>
      </a:lvl2pPr>
      <a:lvl3pPr marL="944563" indent="-188913" algn="l" defTabSz="755650" rtl="0" eaLnBrk="0" fontAlgn="base" hangingPunct="0">
        <a:lnSpc>
          <a:spcPct val="90000"/>
        </a:lnSpc>
        <a:spcBef>
          <a:spcPts val="413"/>
        </a:spcBef>
        <a:spcAft>
          <a:spcPct val="0"/>
        </a:spcAft>
        <a:buFont typeface="Arial" charset="0"/>
        <a:buChar char="•"/>
        <a:defRPr sz="1600" kern="1200">
          <a:solidFill>
            <a:schemeClr val="tx1"/>
          </a:solidFill>
          <a:latin typeface="+mn-lt"/>
          <a:ea typeface="+mn-ea"/>
          <a:cs typeface="+mn-cs"/>
        </a:defRPr>
      </a:lvl3pPr>
      <a:lvl4pPr marL="1322388" indent="-188913" algn="l" defTabSz="755650" rtl="0" eaLnBrk="0" fontAlgn="base" hangingPunct="0">
        <a:lnSpc>
          <a:spcPct val="90000"/>
        </a:lnSpc>
        <a:spcBef>
          <a:spcPts val="413"/>
        </a:spcBef>
        <a:spcAft>
          <a:spcPct val="0"/>
        </a:spcAft>
        <a:buFont typeface="Arial" charset="0"/>
        <a:buChar char="•"/>
        <a:defRPr sz="1400" kern="1200">
          <a:solidFill>
            <a:schemeClr val="tx1"/>
          </a:solidFill>
          <a:latin typeface="+mn-lt"/>
          <a:ea typeface="+mn-ea"/>
          <a:cs typeface="+mn-cs"/>
        </a:defRPr>
      </a:lvl4pPr>
      <a:lvl5pPr marL="1700213" indent="-188913" algn="l" defTabSz="755650" rtl="0" eaLnBrk="0" fontAlgn="base" hangingPunct="0">
        <a:lnSpc>
          <a:spcPct val="90000"/>
        </a:lnSpc>
        <a:spcBef>
          <a:spcPts val="413"/>
        </a:spcBef>
        <a:spcAft>
          <a:spcPct val="0"/>
        </a:spcAft>
        <a:buFont typeface="Arial" charset="0"/>
        <a:buChar char="•"/>
        <a:defRPr sz="1400"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a:buChar char="•"/>
        <a:defRPr sz="1488" kern="1200">
          <a:solidFill>
            <a:schemeClr val="tx1"/>
          </a:solidFill>
          <a:latin typeface="+mn-lt"/>
          <a:ea typeface="+mn-ea"/>
          <a:cs typeface="+mn-cs"/>
        </a:defRPr>
      </a:lvl9pPr>
    </p:bodyStyle>
    <p:otherStyle>
      <a:defPPr>
        <a:defRPr lang="it-IT"/>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44463" y="71438"/>
            <a:ext cx="4032250"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6168" rIns="90000" bIns="45000" anchor="ctr"/>
          <a:lstStyle>
            <a:lvl1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1pPr>
            <a:lvl2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2pPr>
            <a:lvl3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3pPr>
            <a:lvl4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4pPr>
            <a:lvl5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9pPr>
          </a:lstStyle>
          <a:p>
            <a:pPr algn="ctr" eaLnBrk="1">
              <a:lnSpc>
                <a:spcPct val="93000"/>
              </a:lnSpc>
              <a:buClr>
                <a:srgbClr val="000000"/>
              </a:buClr>
              <a:buSzPct val="100000"/>
              <a:buFont typeface="Times New Roman" charset="0"/>
              <a:buNone/>
              <a:defRPr/>
            </a:pPr>
            <a:r>
              <a:rPr lang="it-IT" altLang="it-IT" sz="2400" smtClean="0">
                <a:latin typeface="Century Gothic" charset="0"/>
                <a:ea typeface="Century Gothic" charset="0"/>
                <a:cs typeface="Century Gothic" charset="0"/>
              </a:rPr>
              <a:t>UNIVERSITÀ DI PADOVA</a:t>
            </a:r>
          </a:p>
        </p:txBody>
      </p:sp>
      <p:sp>
        <p:nvSpPr>
          <p:cNvPr id="4099" name="Text Box 3"/>
          <p:cNvSpPr txBox="1">
            <a:spLocks noChangeArrowheads="1"/>
          </p:cNvSpPr>
          <p:nvPr/>
        </p:nvSpPr>
        <p:spPr bwMode="auto">
          <a:xfrm>
            <a:off x="5903913" y="71438"/>
            <a:ext cx="4032250"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6168" rIns="90000" bIns="45000" anchor="ctr"/>
          <a:lstStyle>
            <a:lvl1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1pPr>
            <a:lvl2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2pPr>
            <a:lvl3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3pPr>
            <a:lvl4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4pPr>
            <a:lvl5pPr>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Droid Sans" charset="0"/>
                <a:cs typeface="Droid Sans" charset="0"/>
              </a:defRPr>
            </a:lvl9pPr>
          </a:lstStyle>
          <a:p>
            <a:pPr algn="ctr" eaLnBrk="1">
              <a:lnSpc>
                <a:spcPct val="93000"/>
              </a:lnSpc>
              <a:buClr>
                <a:srgbClr val="000000"/>
              </a:buClr>
              <a:buSzPct val="100000"/>
              <a:buFont typeface="Times New Roman" charset="0"/>
              <a:buNone/>
              <a:defRPr/>
            </a:pPr>
            <a:r>
              <a:rPr lang="it-IT" altLang="it-IT" sz="2400" smtClean="0">
                <a:latin typeface="Century Gothic" charset="0"/>
                <a:ea typeface="Century Gothic" charset="0"/>
                <a:cs typeface="Century Gothic" charset="0"/>
              </a:rPr>
              <a:t>FACOLTÀ DI INGEGNERIA</a:t>
            </a:r>
          </a:p>
        </p:txBody>
      </p:sp>
      <p:sp>
        <p:nvSpPr>
          <p:cNvPr id="4100" name="Text Box 4"/>
          <p:cNvSpPr txBox="1">
            <a:spLocks noChangeArrowheads="1"/>
          </p:cNvSpPr>
          <p:nvPr/>
        </p:nvSpPr>
        <p:spPr bwMode="auto">
          <a:xfrm>
            <a:off x="3095625" y="6156325"/>
            <a:ext cx="684053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7146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9pPr>
          </a:lstStyle>
          <a:p>
            <a:pPr algn="r" eaLnBrk="1">
              <a:lnSpc>
                <a:spcPct val="93000"/>
              </a:lnSpc>
              <a:buClr>
                <a:srgbClr val="000000"/>
              </a:buClr>
              <a:buSzPct val="100000"/>
              <a:buFont typeface="Times New Roman" charset="0"/>
              <a:buNone/>
              <a:defRPr/>
            </a:pPr>
            <a:r>
              <a:rPr lang="it-IT" altLang="it-IT" sz="2800" dirty="0" smtClean="0">
                <a:latin typeface="Century Gothic" charset="0"/>
                <a:ea typeface="Century Gothic" charset="0"/>
                <a:cs typeface="Century Gothic" charset="0"/>
              </a:rPr>
              <a:t>Alessandro Pasqualini</a:t>
            </a:r>
          </a:p>
        </p:txBody>
      </p:sp>
      <p:sp>
        <p:nvSpPr>
          <p:cNvPr id="4101" name="Text Box 5"/>
          <p:cNvSpPr txBox="1">
            <a:spLocks noChangeArrowheads="1"/>
          </p:cNvSpPr>
          <p:nvPr/>
        </p:nvSpPr>
        <p:spPr bwMode="auto">
          <a:xfrm>
            <a:off x="3095625" y="6668516"/>
            <a:ext cx="684053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7932" rIns="90000" bIns="45000" anchor="b"/>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Droid Sans" charset="0"/>
                <a:cs typeface="Droid Sans" charset="0"/>
              </a:defRPr>
            </a:lvl9pPr>
          </a:lstStyle>
          <a:p>
            <a:pPr algn="r" eaLnBrk="1">
              <a:lnSpc>
                <a:spcPct val="93000"/>
              </a:lnSpc>
              <a:buClr>
                <a:srgbClr val="000000"/>
              </a:buClr>
              <a:buSzPct val="100000"/>
              <a:buFont typeface="Times New Roman" charset="0"/>
              <a:buNone/>
              <a:defRPr/>
            </a:pPr>
            <a:r>
              <a:rPr lang="it-IT" altLang="it-IT" sz="2000" dirty="0" smtClean="0">
                <a:latin typeface="Century Gothic" charset="0"/>
                <a:ea typeface="Century Gothic" charset="0"/>
                <a:cs typeface="Century Gothic" charset="0"/>
              </a:rPr>
              <a:t>A.A. </a:t>
            </a:r>
            <a:r>
              <a:rPr lang="it-IT" altLang="it-IT" sz="2000" dirty="0" smtClean="0">
                <a:latin typeface="Century Gothic" charset="0"/>
                <a:ea typeface="Century Gothic" charset="0"/>
                <a:cs typeface="Century Gothic" charset="0"/>
              </a:rPr>
              <a:t>2015/16</a:t>
            </a:r>
          </a:p>
          <a:p>
            <a:pPr algn="r" eaLnBrk="1">
              <a:lnSpc>
                <a:spcPct val="93000"/>
              </a:lnSpc>
              <a:buClr>
                <a:srgbClr val="000000"/>
              </a:buClr>
              <a:buSzPct val="100000"/>
              <a:buFont typeface="Times New Roman" charset="0"/>
              <a:buNone/>
              <a:defRPr/>
            </a:pPr>
            <a:r>
              <a:rPr lang="it-IT" altLang="it-IT" sz="2000" dirty="0" err="1" smtClean="0">
                <a:latin typeface="Century Gothic" charset="0"/>
                <a:ea typeface="Century Gothic" charset="0"/>
                <a:cs typeface="Century Gothic" charset="0"/>
              </a:rPr>
              <a:t>Matr</a:t>
            </a:r>
            <a:r>
              <a:rPr lang="it-IT" altLang="it-IT" sz="2000" dirty="0" smtClean="0">
                <a:latin typeface="Century Gothic" charset="0"/>
                <a:ea typeface="Century Gothic" charset="0"/>
                <a:cs typeface="Century Gothic" charset="0"/>
              </a:rPr>
              <a:t>. 1075691</a:t>
            </a:r>
            <a:endParaRPr lang="it-IT" altLang="it-IT" sz="2000" dirty="0" smtClean="0">
              <a:latin typeface="Century Gothic" charset="0"/>
              <a:ea typeface="Century Gothic" charset="0"/>
              <a:cs typeface="Century Gothic" charset="0"/>
            </a:endParaRPr>
          </a:p>
        </p:txBody>
      </p:sp>
      <p:pic>
        <p:nvPicPr>
          <p:cNvPr id="4102" name="Picture 6"/>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1093" y="217592"/>
            <a:ext cx="1078189" cy="1085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103" name="Picture 7"/>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22" y="5003973"/>
            <a:ext cx="3095625" cy="3095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3" name="Immagin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2224088"/>
            <a:ext cx="7775575"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ttore 1 12"/>
          <p:cNvCxnSpPr/>
          <p:nvPr/>
        </p:nvCxnSpPr>
        <p:spPr>
          <a:xfrm>
            <a:off x="215900" y="1547813"/>
            <a:ext cx="964882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1 20"/>
          <p:cNvCxnSpPr/>
          <p:nvPr/>
        </p:nvCxnSpPr>
        <p:spPr>
          <a:xfrm>
            <a:off x="215900" y="5580063"/>
            <a:ext cx="964882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DAC6D06C-2A01-ED46-85D3-16F2AF051F97}" type="slidenum">
              <a:rPr lang="it-IT" altLang="it-IT"/>
              <a:pPr>
                <a:defRPr/>
              </a:pPr>
              <a:t>10</a:t>
            </a:fld>
            <a:endParaRPr lang="it-IT" altLang="it-IT"/>
          </a:p>
        </p:txBody>
      </p:sp>
      <p:sp>
        <p:nvSpPr>
          <p:cNvPr id="57347" name="CasellaDiTesto 3"/>
          <p:cNvSpPr txBox="1">
            <a:spLocks noChangeArrowheads="1"/>
          </p:cNvSpPr>
          <p:nvPr/>
        </p:nvSpPr>
        <p:spPr bwMode="auto">
          <a:xfrm>
            <a:off x="1069975" y="1150132"/>
            <a:ext cx="799147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a:buFont typeface="Arial" charset="0"/>
              <a:buChar char="•"/>
            </a:pPr>
            <a:r>
              <a:rPr lang="it-IT" altLang="it-IT" sz="3200" dirty="0">
                <a:solidFill>
                  <a:schemeClr val="tx1">
                    <a:lumMod val="85000"/>
                    <a:lumOff val="15000"/>
                  </a:schemeClr>
                </a:solidFill>
                <a:latin typeface="Century Gothic" charset="0"/>
                <a:ea typeface="Century Gothic" charset="0"/>
                <a:cs typeface="Century Gothic" charset="0"/>
              </a:rPr>
              <a:t>Il sensore è formato da due elettrodi a cui è applicata una d.d.p. di </a:t>
            </a:r>
            <a:r>
              <a:rPr lang="it-IT" altLang="it-IT" sz="3200" dirty="0" smtClean="0">
                <a:solidFill>
                  <a:schemeClr val="tx1">
                    <a:lumMod val="85000"/>
                    <a:lumOff val="15000"/>
                  </a:schemeClr>
                </a:solidFill>
                <a:latin typeface="Century Gothic" charset="0"/>
                <a:ea typeface="Century Gothic" charset="0"/>
                <a:cs typeface="Century Gothic" charset="0"/>
              </a:rPr>
              <a:t>1.1V</a:t>
            </a:r>
          </a:p>
          <a:p>
            <a:pPr algn="ctr"/>
            <a:endParaRPr lang="it-IT" altLang="it-IT" sz="3200" dirty="0" smtClean="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pPr>
            <a:r>
              <a:rPr lang="it-IT" altLang="it-IT" sz="3200" dirty="0" smtClean="0">
                <a:solidFill>
                  <a:schemeClr val="tx1">
                    <a:lumMod val="85000"/>
                    <a:lumOff val="15000"/>
                  </a:schemeClr>
                </a:solidFill>
                <a:latin typeface="Century Gothic" charset="0"/>
                <a:ea typeface="Century Gothic" charset="0"/>
                <a:cs typeface="Century Gothic" charset="0"/>
              </a:rPr>
              <a:t>Fornisce in output la caduta di tensione sulla pelle</a:t>
            </a:r>
            <a:endParaRPr lang="it-IT" altLang="it-IT" sz="3200" dirty="0">
              <a:solidFill>
                <a:schemeClr val="tx1">
                  <a:lumMod val="85000"/>
                  <a:lumOff val="15000"/>
                </a:schemeClr>
              </a:solidFill>
              <a:latin typeface="Century Gothic" charset="0"/>
              <a:ea typeface="Century Gothic" charset="0"/>
              <a:cs typeface="Century Gothic" charset="0"/>
            </a:endParaRPr>
          </a:p>
        </p:txBody>
      </p:sp>
      <p:sp>
        <p:nvSpPr>
          <p:cNvPr id="57348" name="CasellaDiTesto 4"/>
          <p:cNvSpPr txBox="1">
            <a:spLocks noChangeArrowheads="1"/>
          </p:cNvSpPr>
          <p:nvPr/>
        </p:nvSpPr>
        <p:spPr bwMode="auto">
          <a:xfrm>
            <a:off x="1284288" y="395288"/>
            <a:ext cx="7777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smtClean="0">
                <a:solidFill>
                  <a:schemeClr val="accent1">
                    <a:lumMod val="50000"/>
                  </a:schemeClr>
                </a:solidFill>
                <a:latin typeface="Century Gothic" charset="0"/>
                <a:ea typeface="Century Gothic" charset="0"/>
                <a:cs typeface="Century Gothic" charset="0"/>
              </a:rPr>
              <a:t>SENSORE GSR</a:t>
            </a:r>
            <a:endParaRPr lang="it-IT" altLang="it-IT" sz="4800" b="1" dirty="0">
              <a:solidFill>
                <a:schemeClr val="accent1">
                  <a:lumMod val="50000"/>
                </a:schemeClr>
              </a:solidFill>
              <a:latin typeface="Century Gothic" charset="0"/>
              <a:ea typeface="Century Gothic" charset="0"/>
              <a:cs typeface="Century Gothic" charset="0"/>
            </a:endParaRPr>
          </a:p>
        </p:txBody>
      </p:sp>
      <p:pic>
        <p:nvPicPr>
          <p:cNvPr id="8" name="Immagine 7" descr="schemi/GS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4533" y="3923853"/>
            <a:ext cx="5974734" cy="2738283"/>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pPr>
              <a:defRPr/>
            </a:pPr>
            <a:r>
              <a:rPr lang="it-IT" altLang="it-IT" smtClean="0"/>
              <a:t>Alessandro Pasqualini - LEWE</a:t>
            </a:r>
            <a:endParaRPr lang="it-IT" altLang="it-IT"/>
          </a:p>
        </p:txBody>
      </p:sp>
      <p:sp>
        <p:nvSpPr>
          <p:cNvPr id="3" name="Segnaposto numero diapositiva 2"/>
          <p:cNvSpPr>
            <a:spLocks noGrp="1"/>
          </p:cNvSpPr>
          <p:nvPr>
            <p:ph type="sldNum" sz="quarter" idx="12"/>
          </p:nvPr>
        </p:nvSpPr>
        <p:spPr/>
        <p:txBody>
          <a:bodyPr/>
          <a:lstStyle/>
          <a:p>
            <a:pPr>
              <a:defRPr/>
            </a:pPr>
            <a:fld id="{1ACCB3C7-63D2-3645-95D7-37ACEEF925D0}" type="slidenum">
              <a:rPr lang="it-IT" altLang="it-IT" smtClean="0"/>
              <a:pPr>
                <a:defRPr/>
              </a:pPr>
              <a:t>11</a:t>
            </a:fld>
            <a:endParaRPr lang="it-IT" altLang="it-IT"/>
          </a:p>
        </p:txBody>
      </p:sp>
      <p:sp>
        <p:nvSpPr>
          <p:cNvPr id="8" name="Rettangolo 6"/>
          <p:cNvSpPr>
            <a:spLocks noChangeArrowheads="1"/>
          </p:cNvSpPr>
          <p:nvPr/>
        </p:nvSpPr>
        <p:spPr bwMode="auto">
          <a:xfrm>
            <a:off x="2485615" y="2900234"/>
            <a:ext cx="5112568" cy="354012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it-IT" altLang="it-IT" sz="1600" dirty="0">
                <a:solidFill>
                  <a:schemeClr val="tx1">
                    <a:lumMod val="85000"/>
                    <a:lumOff val="15000"/>
                  </a:schemeClr>
                </a:solidFill>
                <a:latin typeface="Courier" charset="0"/>
                <a:ea typeface="Courier" charset="0"/>
                <a:cs typeface="Courier" charset="0"/>
              </a:rPr>
              <a:t>uint8_t </a:t>
            </a:r>
            <a:r>
              <a:rPr lang="it-IT" altLang="it-IT" sz="1600" dirty="0" err="1">
                <a:solidFill>
                  <a:schemeClr val="tx1">
                    <a:lumMod val="85000"/>
                    <a:lumOff val="15000"/>
                  </a:schemeClr>
                </a:solidFill>
                <a:latin typeface="Courier" charset="0"/>
                <a:ea typeface="Courier" charset="0"/>
                <a:cs typeface="Courier" charset="0"/>
              </a:rPr>
              <a:t>getGSR</a:t>
            </a:r>
            <a:r>
              <a:rPr lang="it-IT" altLang="it-IT" sz="1600" dirty="0">
                <a:solidFill>
                  <a:schemeClr val="tx1">
                    <a:lumMod val="85000"/>
                    <a:lumOff val="15000"/>
                  </a:schemeClr>
                </a:solidFill>
                <a:latin typeface="Courier" charset="0"/>
                <a:ea typeface="Courier" charset="0"/>
                <a:cs typeface="Courier" charset="0"/>
              </a:rPr>
              <a:t>() {</a:t>
            </a:r>
          </a:p>
          <a:p>
            <a:endParaRPr lang="it-IT" altLang="it-IT" sz="1600" dirty="0">
              <a:solidFill>
                <a:schemeClr val="tx1">
                  <a:lumMod val="85000"/>
                  <a:lumOff val="15000"/>
                </a:schemeClr>
              </a:solidFill>
              <a:latin typeface="Courier" charset="0"/>
              <a:ea typeface="Courier" charset="0"/>
              <a:cs typeface="Courier" charset="0"/>
            </a:endParaRPr>
          </a:p>
          <a:p>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int</a:t>
            </a:r>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gsr</a:t>
            </a:r>
            <a:r>
              <a:rPr lang="it-IT" altLang="it-IT" sz="1600" dirty="0">
                <a:solidFill>
                  <a:schemeClr val="tx1">
                    <a:lumMod val="85000"/>
                    <a:lumOff val="15000"/>
                  </a:schemeClr>
                </a:solidFill>
                <a:latin typeface="Courier" charset="0"/>
                <a:ea typeface="Courier" charset="0"/>
                <a:cs typeface="Courier" charset="0"/>
              </a:rPr>
              <a:t> = </a:t>
            </a:r>
            <a:r>
              <a:rPr lang="it-IT" altLang="it-IT" sz="1600" dirty="0" err="1">
                <a:solidFill>
                  <a:schemeClr val="tx1">
                    <a:lumMod val="85000"/>
                    <a:lumOff val="15000"/>
                  </a:schemeClr>
                </a:solidFill>
                <a:latin typeface="Courier" charset="0"/>
                <a:ea typeface="Courier" charset="0"/>
                <a:cs typeface="Courier" charset="0"/>
              </a:rPr>
              <a:t>analogRead</a:t>
            </a:r>
            <a:r>
              <a:rPr lang="it-IT" altLang="it-IT" sz="1600" dirty="0">
                <a:solidFill>
                  <a:schemeClr val="tx1">
                    <a:lumMod val="85000"/>
                    <a:lumOff val="15000"/>
                  </a:schemeClr>
                </a:solidFill>
                <a:latin typeface="Courier" charset="0"/>
                <a:ea typeface="Courier" charset="0"/>
                <a:cs typeface="Courier" charset="0"/>
              </a:rPr>
              <a:t>(GSR_PIN); </a:t>
            </a:r>
          </a:p>
          <a:p>
            <a:endParaRPr lang="it-IT" altLang="it-IT" sz="1600" dirty="0">
              <a:solidFill>
                <a:schemeClr val="tx1">
                  <a:lumMod val="85000"/>
                  <a:lumOff val="15000"/>
                </a:schemeClr>
              </a:solidFill>
              <a:latin typeface="Courier" charset="0"/>
              <a:ea typeface="Courier" charset="0"/>
              <a:cs typeface="Courier" charset="0"/>
            </a:endParaRPr>
          </a:p>
          <a:p>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if</a:t>
            </a:r>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gsr</a:t>
            </a:r>
            <a:r>
              <a:rPr lang="it-IT" altLang="it-IT" sz="1600" dirty="0">
                <a:solidFill>
                  <a:schemeClr val="tx1">
                    <a:lumMod val="85000"/>
                    <a:lumOff val="15000"/>
                  </a:schemeClr>
                </a:solidFill>
                <a:latin typeface="Courier" charset="0"/>
                <a:ea typeface="Courier" charset="0"/>
                <a:cs typeface="Courier" charset="0"/>
              </a:rPr>
              <a:t> &gt; GSR_NOISE) {</a:t>
            </a:r>
          </a:p>
          <a:p>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gsr</a:t>
            </a:r>
            <a:r>
              <a:rPr lang="it-IT" altLang="it-IT" sz="1600" dirty="0">
                <a:solidFill>
                  <a:schemeClr val="tx1">
                    <a:lumMod val="85000"/>
                    <a:lumOff val="15000"/>
                  </a:schemeClr>
                </a:solidFill>
                <a:latin typeface="Courier" charset="0"/>
                <a:ea typeface="Courier" charset="0"/>
                <a:cs typeface="Courier" charset="0"/>
              </a:rPr>
              <a:t> -= GSR_NOISE;</a:t>
            </a:r>
          </a:p>
          <a:p>
            <a:r>
              <a:rPr lang="it-IT" altLang="it-IT" sz="1600" dirty="0">
                <a:solidFill>
                  <a:schemeClr val="tx1">
                    <a:lumMod val="85000"/>
                    <a:lumOff val="15000"/>
                  </a:schemeClr>
                </a:solidFill>
                <a:latin typeface="Courier" charset="0"/>
                <a:ea typeface="Courier" charset="0"/>
                <a:cs typeface="Courier" charset="0"/>
              </a:rPr>
              <a:t>  } else {</a:t>
            </a:r>
          </a:p>
          <a:p>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gsr</a:t>
            </a:r>
            <a:r>
              <a:rPr lang="it-IT" altLang="it-IT" sz="1600" dirty="0">
                <a:solidFill>
                  <a:schemeClr val="tx1">
                    <a:lumMod val="85000"/>
                    <a:lumOff val="15000"/>
                  </a:schemeClr>
                </a:solidFill>
                <a:latin typeface="Courier" charset="0"/>
                <a:ea typeface="Courier" charset="0"/>
                <a:cs typeface="Courier" charset="0"/>
              </a:rPr>
              <a:t> = 0;</a:t>
            </a:r>
          </a:p>
          <a:p>
            <a:r>
              <a:rPr lang="it-IT" altLang="it-IT" sz="1600" dirty="0">
                <a:solidFill>
                  <a:schemeClr val="tx1">
                    <a:lumMod val="85000"/>
                    <a:lumOff val="15000"/>
                  </a:schemeClr>
                </a:solidFill>
                <a:latin typeface="Courier" charset="0"/>
                <a:ea typeface="Courier" charset="0"/>
                <a:cs typeface="Courier" charset="0"/>
              </a:rPr>
              <a:t>  }</a:t>
            </a:r>
          </a:p>
          <a:p>
            <a:endParaRPr lang="it-IT" altLang="it-IT" sz="1600" dirty="0">
              <a:solidFill>
                <a:schemeClr val="tx1">
                  <a:lumMod val="85000"/>
                  <a:lumOff val="15000"/>
                </a:schemeClr>
              </a:solidFill>
              <a:latin typeface="Courier" charset="0"/>
              <a:ea typeface="Courier" charset="0"/>
              <a:cs typeface="Courier" charset="0"/>
            </a:endParaRPr>
          </a:p>
          <a:p>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int</a:t>
            </a:r>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vcc</a:t>
            </a:r>
            <a:r>
              <a:rPr lang="it-IT" altLang="it-IT" sz="1600" dirty="0">
                <a:solidFill>
                  <a:schemeClr val="tx1">
                    <a:lumMod val="85000"/>
                    <a:lumOff val="15000"/>
                  </a:schemeClr>
                </a:solidFill>
                <a:latin typeface="Courier" charset="0"/>
                <a:ea typeface="Courier" charset="0"/>
                <a:cs typeface="Courier" charset="0"/>
              </a:rPr>
              <a:t> = </a:t>
            </a:r>
            <a:r>
              <a:rPr lang="it-IT" altLang="it-IT" sz="1600" dirty="0" err="1">
                <a:solidFill>
                  <a:schemeClr val="tx1">
                    <a:lumMod val="85000"/>
                    <a:lumOff val="15000"/>
                  </a:schemeClr>
                </a:solidFill>
                <a:latin typeface="Courier" charset="0"/>
                <a:ea typeface="Courier" charset="0"/>
                <a:cs typeface="Courier" charset="0"/>
              </a:rPr>
              <a:t>analogRead</a:t>
            </a:r>
            <a:r>
              <a:rPr lang="it-IT" altLang="it-IT" sz="1600" dirty="0">
                <a:solidFill>
                  <a:schemeClr val="tx1">
                    <a:lumMod val="85000"/>
                    <a:lumOff val="15000"/>
                  </a:schemeClr>
                </a:solidFill>
                <a:latin typeface="Courier" charset="0"/>
                <a:ea typeface="Courier" charset="0"/>
                <a:cs typeface="Courier" charset="0"/>
              </a:rPr>
              <a:t>(GSR_VCC_PIN); </a:t>
            </a:r>
          </a:p>
          <a:p>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return</a:t>
            </a:r>
            <a:r>
              <a:rPr lang="it-IT" altLang="it-IT" sz="1600" dirty="0">
                <a:solidFill>
                  <a:schemeClr val="tx1">
                    <a:lumMod val="85000"/>
                    <a:lumOff val="15000"/>
                  </a:schemeClr>
                </a:solidFill>
                <a:latin typeface="Courier" charset="0"/>
                <a:ea typeface="Courier" charset="0"/>
                <a:cs typeface="Courier" charset="0"/>
              </a:rPr>
              <a:t> (uint8_t) (100.0 * </a:t>
            </a:r>
            <a:r>
              <a:rPr lang="it-IT" altLang="it-IT" sz="1600" dirty="0" err="1">
                <a:solidFill>
                  <a:schemeClr val="tx1">
                    <a:lumMod val="85000"/>
                    <a:lumOff val="15000"/>
                  </a:schemeClr>
                </a:solidFill>
                <a:latin typeface="Courier" charset="0"/>
                <a:ea typeface="Courier" charset="0"/>
                <a:cs typeface="Courier" charset="0"/>
              </a:rPr>
              <a:t>gsr</a:t>
            </a:r>
            <a:r>
              <a:rPr lang="it-IT" altLang="it-IT" sz="1600" dirty="0">
                <a:solidFill>
                  <a:schemeClr val="tx1">
                    <a:lumMod val="85000"/>
                    <a:lumOff val="15000"/>
                  </a:schemeClr>
                </a:solidFill>
                <a:latin typeface="Courier" charset="0"/>
                <a:ea typeface="Courier" charset="0"/>
                <a:cs typeface="Courier" charset="0"/>
              </a:rPr>
              <a:t> / </a:t>
            </a:r>
            <a:r>
              <a:rPr lang="it-IT" altLang="it-IT" sz="1600" dirty="0" err="1">
                <a:solidFill>
                  <a:schemeClr val="tx1">
                    <a:lumMod val="85000"/>
                    <a:lumOff val="15000"/>
                  </a:schemeClr>
                </a:solidFill>
                <a:latin typeface="Courier" charset="0"/>
                <a:ea typeface="Courier" charset="0"/>
                <a:cs typeface="Courier" charset="0"/>
              </a:rPr>
              <a:t>vcc</a:t>
            </a:r>
            <a:r>
              <a:rPr lang="it-IT" altLang="it-IT" sz="1600" dirty="0">
                <a:solidFill>
                  <a:schemeClr val="tx1">
                    <a:lumMod val="85000"/>
                    <a:lumOff val="15000"/>
                  </a:schemeClr>
                </a:solidFill>
                <a:latin typeface="Courier" charset="0"/>
                <a:ea typeface="Courier" charset="0"/>
                <a:cs typeface="Courier" charset="0"/>
              </a:rPr>
              <a:t>);</a:t>
            </a:r>
          </a:p>
          <a:p>
            <a:endParaRPr lang="it-IT" altLang="it-IT" sz="1600" dirty="0">
              <a:solidFill>
                <a:schemeClr val="tx1">
                  <a:lumMod val="85000"/>
                  <a:lumOff val="15000"/>
                </a:schemeClr>
              </a:solidFill>
              <a:latin typeface="Courier" charset="0"/>
              <a:ea typeface="Courier" charset="0"/>
              <a:cs typeface="Courier" charset="0"/>
            </a:endParaRPr>
          </a:p>
          <a:p>
            <a:r>
              <a:rPr lang="it-IT" altLang="it-IT" sz="1600" dirty="0">
                <a:solidFill>
                  <a:schemeClr val="tx1">
                    <a:lumMod val="85000"/>
                    <a:lumOff val="15000"/>
                  </a:schemeClr>
                </a:solidFill>
                <a:latin typeface="Courier" charset="0"/>
                <a:ea typeface="Courier" charset="0"/>
                <a:cs typeface="Courier" charset="0"/>
              </a:rPr>
              <a:t>}</a:t>
            </a:r>
          </a:p>
        </p:txBody>
      </p:sp>
      <mc:AlternateContent xmlns:mc="http://schemas.openxmlformats.org/markup-compatibility/2006">
        <mc:Choice xmlns:a14="http://schemas.microsoft.com/office/drawing/2010/main" Requires="a14">
          <p:sp>
            <p:nvSpPr>
              <p:cNvPr id="10" name="Rettangolo 9"/>
              <p:cNvSpPr/>
              <p:nvPr/>
            </p:nvSpPr>
            <p:spPr>
              <a:xfrm>
                <a:off x="1982477" y="1728979"/>
                <a:ext cx="6118845" cy="66941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14:m>
                  <m:oMathPara xmlns:m="http://schemas.openxmlformats.org/officeDocument/2006/math">
                    <m:oMathParaPr>
                      <m:jc m:val="centerGroup"/>
                    </m:oMathParaPr>
                    <m:oMath xmlns:m="http://schemas.openxmlformats.org/officeDocument/2006/math">
                      <m:r>
                        <a:rPr lang="it-IT" i="1" smtClean="0">
                          <a:latin typeface="Cambria Math" charset="0"/>
                        </a:rPr>
                        <m:t>𝑇𝑒𝑚𝑝𝑒𝑟𝑎𝑡𝑢𝑟𝑎</m:t>
                      </m:r>
                      <m:r>
                        <a:rPr lang="it-IT" i="0">
                          <a:latin typeface="Cambria Math" charset="0"/>
                        </a:rPr>
                        <m:t> = </m:t>
                      </m:r>
                      <m:f>
                        <m:fPr>
                          <m:ctrlPr>
                            <a:rPr lang="it-IT" i="1">
                              <a:latin typeface="Cambria Math" charset="0"/>
                            </a:rPr>
                          </m:ctrlPr>
                        </m:fPr>
                        <m:num>
                          <m:r>
                            <a:rPr lang="it-IT" i="1">
                              <a:latin typeface="Cambria Math" charset="0"/>
                            </a:rPr>
                            <m:t>𝑎𝑛𝑎𝑙𝑜𝑔𝑅𝑒𝑎𝑑</m:t>
                          </m:r>
                          <m:d>
                            <m:dPr>
                              <m:ctrlPr>
                                <a:rPr lang="it-IT" i="1">
                                  <a:latin typeface="Cambria Math" charset="0"/>
                                </a:rPr>
                              </m:ctrlPr>
                            </m:dPr>
                            <m:e>
                              <m:r>
                                <a:rPr lang="it-IT" i="1">
                                  <a:latin typeface="Cambria Math" charset="0"/>
                                </a:rPr>
                                <m:t>𝑃𝐼</m:t>
                              </m:r>
                              <m:sSub>
                                <m:sSubPr>
                                  <m:ctrlPr>
                                    <a:rPr lang="it-IT" i="1">
                                      <a:latin typeface="Cambria Math" charset="0"/>
                                    </a:rPr>
                                  </m:ctrlPr>
                                </m:sSubPr>
                                <m:e>
                                  <m:r>
                                    <a:rPr lang="it-IT" i="1">
                                      <a:latin typeface="Cambria Math" charset="0"/>
                                    </a:rPr>
                                    <m:t>𝑁</m:t>
                                  </m:r>
                                </m:e>
                                <m:sub>
                                  <m:r>
                                    <a:rPr lang="it-IT" i="1">
                                      <a:latin typeface="Cambria Math" charset="0"/>
                                    </a:rPr>
                                    <m:t>𝑇𝑒𝑚𝑝</m:t>
                                  </m:r>
                                </m:sub>
                              </m:sSub>
                            </m:e>
                          </m:d>
                          <m:r>
                            <a:rPr lang="it-IT" i="0">
                              <a:latin typeface="Cambria Math" charset="0"/>
                            </a:rPr>
                            <m:t> ∗</m:t>
                          </m:r>
                          <m:sSub>
                            <m:sSubPr>
                              <m:ctrlPr>
                                <a:rPr lang="it-IT" i="1">
                                  <a:latin typeface="Cambria Math" charset="0"/>
                                </a:rPr>
                              </m:ctrlPr>
                            </m:sSubPr>
                            <m:e>
                              <m:r>
                                <a:rPr lang="it-IT" i="1">
                                  <a:latin typeface="Cambria Math" charset="0"/>
                                </a:rPr>
                                <m:t>𝑉</m:t>
                              </m:r>
                            </m:e>
                            <m:sub>
                              <m:r>
                                <a:rPr lang="it-IT" i="1">
                                  <a:latin typeface="Cambria Math" charset="0"/>
                                </a:rPr>
                                <m:t>𝑅𝐸𝐹</m:t>
                              </m:r>
                            </m:sub>
                          </m:sSub>
                        </m:num>
                        <m:den>
                          <m:r>
                            <a:rPr lang="it-IT" i="0">
                              <a:latin typeface="Cambria Math" charset="0"/>
                            </a:rPr>
                            <m:t>1023</m:t>
                          </m:r>
                        </m:den>
                      </m:f>
                      <m:r>
                        <a:rPr lang="it-IT" i="0">
                          <a:latin typeface="Cambria Math" charset="0"/>
                        </a:rPr>
                        <m:t>∗100</m:t>
                      </m:r>
                    </m:oMath>
                  </m:oMathPara>
                </a14:m>
                <a:endParaRPr lang="it-IT" dirty="0"/>
              </a:p>
            </p:txBody>
          </p:sp>
        </mc:Choice>
        <mc:Fallback>
          <p:sp>
            <p:nvSpPr>
              <p:cNvPr id="10" name="Rettangolo 9"/>
              <p:cNvSpPr>
                <a:spLocks noRot="1" noChangeAspect="1" noMove="1" noResize="1" noEditPoints="1" noAdjustHandles="1" noChangeArrowheads="1" noChangeShapeType="1" noTextEdit="1"/>
              </p:cNvSpPr>
              <p:nvPr/>
            </p:nvSpPr>
            <p:spPr>
              <a:xfrm>
                <a:off x="1982477" y="1728979"/>
                <a:ext cx="6118845" cy="669414"/>
              </a:xfrm>
              <a:prstGeom prst="rect">
                <a:avLst/>
              </a:prstGeom>
              <a:blipFill rotWithShape="0">
                <a:blip r:embed="rId2"/>
                <a:stretch>
                  <a:fillRect/>
                </a:stretch>
              </a:blipFill>
            </p:spPr>
            <p:txBody>
              <a:bodyPr/>
              <a:lstStyle/>
              <a:p>
                <a:r>
                  <a:rPr lang="it-IT">
                    <a:noFill/>
                  </a:rPr>
                  <a:t> </a:t>
                </a:r>
              </a:p>
            </p:txBody>
          </p:sp>
        </mc:Fallback>
      </mc:AlternateContent>
      <p:sp>
        <p:nvSpPr>
          <p:cNvPr id="11" name="CasellaDiTesto 4"/>
          <p:cNvSpPr txBox="1">
            <a:spLocks noChangeArrowheads="1"/>
          </p:cNvSpPr>
          <p:nvPr/>
        </p:nvSpPr>
        <p:spPr bwMode="auto">
          <a:xfrm>
            <a:off x="1284288" y="395288"/>
            <a:ext cx="7777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smtClean="0">
                <a:solidFill>
                  <a:schemeClr val="accent1">
                    <a:lumMod val="50000"/>
                  </a:schemeClr>
                </a:solidFill>
                <a:latin typeface="Century Gothic" charset="0"/>
                <a:ea typeface="Century Gothic" charset="0"/>
                <a:cs typeface="Century Gothic" charset="0"/>
              </a:rPr>
              <a:t>SENSORE GSR</a:t>
            </a:r>
            <a:endParaRPr lang="it-IT" altLang="it-IT" sz="4800" b="1" dirty="0">
              <a:solidFill>
                <a:schemeClr val="accent1">
                  <a:lumMod val="50000"/>
                </a:scheme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353088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12</a:t>
            </a:fld>
            <a:endParaRPr lang="it-IT" altLang="it-IT"/>
          </a:p>
        </p:txBody>
      </p:sp>
      <p:sp>
        <p:nvSpPr>
          <p:cNvPr id="4" name="CasellaDiTesto 3"/>
          <p:cNvSpPr txBox="1"/>
          <p:nvPr/>
        </p:nvSpPr>
        <p:spPr>
          <a:xfrm>
            <a:off x="1279525" y="1259557"/>
            <a:ext cx="7991475" cy="5262979"/>
          </a:xfrm>
          <a:prstGeom prst="rect">
            <a:avLst/>
          </a:prstGeom>
          <a:noFill/>
        </p:spPr>
        <p:txBody>
          <a:bodyPr>
            <a:spAutoFit/>
          </a:bodyPr>
          <a:lstStyle/>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I sensori vengono accesi solo qualche minuto prima di effettuare la lettura</a:t>
            </a: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Lo stato dei sensori è salvato con l’ausilio del costrutto:</a:t>
            </a:r>
          </a:p>
          <a:p>
            <a:pPr>
              <a:defRPr/>
            </a:pPr>
            <a:endParaRPr lang="it-IT" sz="2800" dirty="0" smtClean="0">
              <a:solidFill>
                <a:schemeClr val="tx1">
                  <a:lumMod val="85000"/>
                  <a:lumOff val="15000"/>
                </a:schemeClr>
              </a:solidFill>
              <a:latin typeface="Century Gothic" charset="0"/>
              <a:ea typeface="Century Gothic" charset="0"/>
              <a:cs typeface="Century Gothic" charset="0"/>
            </a:endParaRPr>
          </a:p>
          <a:p>
            <a:pP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endParaRPr lang="it-IT" sz="2800" dirty="0" smtClean="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Sono state realizzate funzioni per pilotare accensione e spegnimento: </a:t>
            </a:r>
            <a:r>
              <a:rPr lang="it-IT" sz="2800" dirty="0" err="1" smtClean="0">
                <a:solidFill>
                  <a:schemeClr val="tx1">
                    <a:lumMod val="85000"/>
                    <a:lumOff val="15000"/>
                  </a:schemeClr>
                </a:solidFill>
                <a:latin typeface="Courier" charset="0"/>
                <a:ea typeface="Courier" charset="0"/>
                <a:cs typeface="Courier" charset="0"/>
              </a:rPr>
              <a:t>wakeupSensor</a:t>
            </a:r>
            <a:r>
              <a:rPr lang="it-IT" sz="2800" dirty="0" smtClean="0">
                <a:solidFill>
                  <a:schemeClr val="tx1">
                    <a:lumMod val="85000"/>
                    <a:lumOff val="15000"/>
                  </a:schemeClr>
                </a:solidFill>
                <a:latin typeface="Courier" charset="0"/>
                <a:ea typeface="Courier" charset="0"/>
                <a:cs typeface="Courier" charset="0"/>
              </a:rPr>
              <a:t> </a:t>
            </a:r>
            <a:r>
              <a:rPr lang="it-IT" sz="2800" dirty="0" smtClean="0">
                <a:solidFill>
                  <a:schemeClr val="tx1">
                    <a:lumMod val="85000"/>
                    <a:lumOff val="15000"/>
                  </a:schemeClr>
                </a:solidFill>
                <a:latin typeface="Century Gothic" charset="0"/>
                <a:ea typeface="Century Gothic" charset="0"/>
                <a:cs typeface="Century Gothic" charset="0"/>
              </a:rPr>
              <a:t>e </a:t>
            </a:r>
            <a:r>
              <a:rPr lang="it-IT" sz="2800" dirty="0" err="1" smtClean="0">
                <a:solidFill>
                  <a:schemeClr val="tx1">
                    <a:lumMod val="85000"/>
                    <a:lumOff val="15000"/>
                  </a:schemeClr>
                </a:solidFill>
                <a:latin typeface="Courier" charset="0"/>
                <a:ea typeface="Courier" charset="0"/>
                <a:cs typeface="Courier" charset="0"/>
              </a:rPr>
              <a:t>sleepSensor</a:t>
            </a:r>
            <a:endParaRPr lang="it-IT" sz="2800" dirty="0">
              <a:solidFill>
                <a:schemeClr val="tx1">
                  <a:lumMod val="85000"/>
                  <a:lumOff val="15000"/>
                </a:schemeClr>
              </a:solidFill>
              <a:latin typeface="Courier" charset="0"/>
              <a:ea typeface="Courier" charset="0"/>
              <a:cs typeface="Courier" charset="0"/>
            </a:endParaRPr>
          </a:p>
        </p:txBody>
      </p:sp>
      <p:sp>
        <p:nvSpPr>
          <p:cNvPr id="65540" name="CasellaDiTesto 4"/>
          <p:cNvSpPr txBox="1">
            <a:spLocks noChangeArrowheads="1"/>
          </p:cNvSpPr>
          <p:nvPr/>
        </p:nvSpPr>
        <p:spPr bwMode="auto">
          <a:xfrm>
            <a:off x="22225" y="250825"/>
            <a:ext cx="10152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smtClean="0">
                <a:solidFill>
                  <a:schemeClr val="accent1">
                    <a:lumMod val="50000"/>
                  </a:schemeClr>
                </a:solidFill>
                <a:latin typeface="Century Gothic" charset="0"/>
                <a:ea typeface="Century Gothic" charset="0"/>
                <a:cs typeface="Century Gothic" charset="0"/>
              </a:rPr>
              <a:t>RISPARMIO ENERGETICO</a:t>
            </a:r>
            <a:endParaRPr lang="it-IT" altLang="it-IT" sz="4800" b="1" dirty="0">
              <a:solidFill>
                <a:schemeClr val="accent1">
                  <a:lumMod val="50000"/>
                </a:schemeClr>
              </a:solidFill>
              <a:latin typeface="Century Gothic" charset="0"/>
              <a:ea typeface="Century Gothic" charset="0"/>
              <a:cs typeface="Century Gothic" charset="0"/>
            </a:endParaRPr>
          </a:p>
        </p:txBody>
      </p:sp>
      <p:sp>
        <p:nvSpPr>
          <p:cNvPr id="5" name="CasellaDiTesto 4"/>
          <p:cNvSpPr txBox="1"/>
          <p:nvPr/>
        </p:nvSpPr>
        <p:spPr>
          <a:xfrm>
            <a:off x="1871960" y="3707829"/>
            <a:ext cx="5328592"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err="1">
                <a:latin typeface="Courier" charset="0"/>
                <a:ea typeface="Courier" charset="0"/>
                <a:cs typeface="Courier" charset="0"/>
              </a:rPr>
              <a:t>typedef</a:t>
            </a:r>
            <a:r>
              <a:rPr lang="it-IT" sz="1600" dirty="0">
                <a:latin typeface="Courier" charset="0"/>
                <a:ea typeface="Courier" charset="0"/>
                <a:cs typeface="Courier" charset="0"/>
              </a:rPr>
              <a:t> </a:t>
            </a:r>
            <a:r>
              <a:rPr lang="it-IT" sz="1600" dirty="0" err="1">
                <a:latin typeface="Courier" charset="0"/>
                <a:ea typeface="Courier" charset="0"/>
                <a:cs typeface="Courier" charset="0"/>
              </a:rPr>
              <a:t>enum</a:t>
            </a:r>
            <a:r>
              <a:rPr lang="it-IT" sz="1600" dirty="0">
                <a:latin typeface="Courier" charset="0"/>
                <a:ea typeface="Courier" charset="0"/>
                <a:cs typeface="Courier" charset="0"/>
              </a:rPr>
              <a:t> </a:t>
            </a:r>
            <a:r>
              <a:rPr lang="it-IT" sz="1600" dirty="0" err="1">
                <a:latin typeface="Courier" charset="0"/>
                <a:ea typeface="Courier" charset="0"/>
                <a:cs typeface="Courier" charset="0"/>
              </a:rPr>
              <a:t>lwSensorState</a:t>
            </a:r>
            <a:r>
              <a:rPr lang="it-IT" sz="1600" dirty="0">
                <a:latin typeface="Courier" charset="0"/>
                <a:ea typeface="Courier" charset="0"/>
                <a:cs typeface="Courier" charset="0"/>
              </a:rPr>
              <a:t> {</a:t>
            </a:r>
          </a:p>
          <a:p>
            <a:r>
              <a:rPr lang="it-IT" sz="1600" dirty="0">
                <a:latin typeface="Courier" charset="0"/>
                <a:ea typeface="Courier" charset="0"/>
                <a:cs typeface="Courier" charset="0"/>
              </a:rPr>
              <a:t>  LW_SENSOR_SLEEP, </a:t>
            </a:r>
            <a:r>
              <a:rPr lang="it-IT" sz="1600" dirty="0">
                <a:solidFill>
                  <a:schemeClr val="tx1">
                    <a:lumMod val="50000"/>
                    <a:lumOff val="50000"/>
                  </a:schemeClr>
                </a:solidFill>
                <a:latin typeface="Courier" charset="0"/>
                <a:ea typeface="Courier" charset="0"/>
                <a:cs typeface="Courier" charset="0"/>
              </a:rPr>
              <a:t>//sensori addormentati</a:t>
            </a:r>
          </a:p>
          <a:p>
            <a:r>
              <a:rPr lang="it-IT" sz="1600" dirty="0">
                <a:latin typeface="Courier" charset="0"/>
                <a:ea typeface="Courier" charset="0"/>
                <a:cs typeface="Courier" charset="0"/>
              </a:rPr>
              <a:t>  LW_SENSOR_WAKE </a:t>
            </a:r>
            <a:r>
              <a:rPr lang="it-IT" sz="1600" dirty="0">
                <a:solidFill>
                  <a:schemeClr val="tx1">
                    <a:lumMod val="50000"/>
                    <a:lumOff val="50000"/>
                  </a:schemeClr>
                </a:solidFill>
                <a:latin typeface="Courier" charset="0"/>
                <a:ea typeface="Courier" charset="0"/>
                <a:cs typeface="Courier" charset="0"/>
              </a:rPr>
              <a:t>//sensori svegli</a:t>
            </a:r>
          </a:p>
          <a:p>
            <a:r>
              <a:rPr lang="it-IT" sz="1600" dirty="0" smtClean="0">
                <a:latin typeface="Courier" charset="0"/>
                <a:ea typeface="Courier" charset="0"/>
                <a:cs typeface="Courier" charset="0"/>
              </a:rPr>
              <a:t>};</a:t>
            </a:r>
            <a:endParaRPr lang="it-IT" sz="1600" dirty="0">
              <a:latin typeface="Courier" charset="0"/>
              <a:ea typeface="Courier" charset="0"/>
              <a:cs typeface="Courier" charset="0"/>
            </a:endParaRPr>
          </a:p>
        </p:txBody>
      </p:sp>
    </p:spTree>
    <p:extLst>
      <p:ext uri="{BB962C8B-B14F-4D97-AF65-F5344CB8AC3E}">
        <p14:creationId xmlns:p14="http://schemas.microsoft.com/office/powerpoint/2010/main" val="1388575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pPr>
              <a:defRPr/>
            </a:pPr>
            <a:r>
              <a:rPr lang="it-IT" altLang="it-IT"/>
              <a:t>Alessandro Pasqualini - LEWE</a:t>
            </a:r>
          </a:p>
        </p:txBody>
      </p:sp>
      <p:sp>
        <p:nvSpPr>
          <p:cNvPr id="3" name="Segnaposto numero diapositiva 2"/>
          <p:cNvSpPr>
            <a:spLocks noGrp="1"/>
          </p:cNvSpPr>
          <p:nvPr>
            <p:ph type="sldNum" sz="quarter" idx="12"/>
          </p:nvPr>
        </p:nvSpPr>
        <p:spPr/>
        <p:txBody>
          <a:bodyPr/>
          <a:lstStyle/>
          <a:p>
            <a:pPr>
              <a:defRPr/>
            </a:pPr>
            <a:fld id="{A5EE32AA-5726-7B43-AE09-943F07668B44}" type="slidenum">
              <a:rPr lang="it-IT" altLang="it-IT"/>
              <a:pPr>
                <a:defRPr/>
              </a:pPr>
              <a:t>13</a:t>
            </a:fld>
            <a:endParaRPr lang="it-IT" altLang="it-IT"/>
          </a:p>
        </p:txBody>
      </p:sp>
      <p:sp>
        <p:nvSpPr>
          <p:cNvPr id="59395" name="Shape 353"/>
          <p:cNvSpPr>
            <a:spLocks/>
          </p:cNvSpPr>
          <p:nvPr/>
        </p:nvSpPr>
        <p:spPr bwMode="auto">
          <a:xfrm>
            <a:off x="6958982" y="1954213"/>
            <a:ext cx="2287587" cy="4591050"/>
          </a:xfrm>
          <a:custGeom>
            <a:avLst/>
            <a:gdLst>
              <a:gd name="T0" fmla="*/ 29547882 w 30819"/>
              <a:gd name="T1" fmla="*/ 16093657 h 61841"/>
              <a:gd name="T2" fmla="*/ 26930802 w 30819"/>
              <a:gd name="T3" fmla="*/ 17962044 h 61841"/>
              <a:gd name="T4" fmla="*/ 25806864 w 30819"/>
              <a:gd name="T5" fmla="*/ 15344060 h 61841"/>
              <a:gd name="T6" fmla="*/ 84902627 w 30819"/>
              <a:gd name="T7" fmla="*/ 12351314 h 61841"/>
              <a:gd name="T8" fmla="*/ 88638153 w 30819"/>
              <a:gd name="T9" fmla="*/ 16093657 h 61841"/>
              <a:gd name="T10" fmla="*/ 84902627 w 30819"/>
              <a:gd name="T11" fmla="*/ 19830432 h 61841"/>
              <a:gd name="T12" fmla="*/ 81161609 w 30819"/>
              <a:gd name="T13" fmla="*/ 16093657 h 61841"/>
              <a:gd name="T14" fmla="*/ 84902627 w 30819"/>
              <a:gd name="T15" fmla="*/ 12351314 h 61841"/>
              <a:gd name="T16" fmla="*/ 7856657 w 30819"/>
              <a:gd name="T17" fmla="*/ 302301129 h 61841"/>
              <a:gd name="T18" fmla="*/ 84902627 w 30819"/>
              <a:gd name="T19" fmla="*/ 2998240 h 61841"/>
              <a:gd name="T20" fmla="*/ 151844063 w 30819"/>
              <a:gd name="T21" fmla="*/ 5990986 h 61841"/>
              <a:gd name="T22" fmla="*/ 105469913 w 30819"/>
              <a:gd name="T23" fmla="*/ 3747837 h 61841"/>
              <a:gd name="T24" fmla="*/ 24688418 w 30819"/>
              <a:gd name="T25" fmla="*/ 5616224 h 61841"/>
              <a:gd name="T26" fmla="*/ 8980596 w 30819"/>
              <a:gd name="T27" fmla="*/ 8234209 h 61841"/>
              <a:gd name="T28" fmla="*/ 3741018 w 30819"/>
              <a:gd name="T29" fmla="*/ 13470178 h 61841"/>
              <a:gd name="T30" fmla="*/ 2997194 w 30819"/>
              <a:gd name="T31" fmla="*/ 323625187 h 61841"/>
              <a:gd name="T32" fmla="*/ 3371889 w 30819"/>
              <a:gd name="T33" fmla="*/ 13470178 h 61841"/>
              <a:gd name="T34" fmla="*/ 8605974 w 30819"/>
              <a:gd name="T35" fmla="*/ 7859448 h 61841"/>
              <a:gd name="T36" fmla="*/ 24688418 w 30819"/>
              <a:gd name="T37" fmla="*/ 5241463 h 61841"/>
              <a:gd name="T38" fmla="*/ 151844063 w 30819"/>
              <a:gd name="T39" fmla="*/ 5990986 h 61841"/>
              <a:gd name="T40" fmla="*/ 163067043 w 30819"/>
              <a:gd name="T41" fmla="*/ 8983806 h 61841"/>
              <a:gd name="T42" fmla="*/ 166808061 w 30819"/>
              <a:gd name="T43" fmla="*/ 15344060 h 61841"/>
              <a:gd name="T44" fmla="*/ 166433439 w 30819"/>
              <a:gd name="T45" fmla="*/ 325868336 h 61841"/>
              <a:gd name="T46" fmla="*/ 161193787 w 30819"/>
              <a:gd name="T47" fmla="*/ 331484560 h 61841"/>
              <a:gd name="T48" fmla="*/ 131651398 w 30819"/>
              <a:gd name="T49" fmla="*/ 335970932 h 61841"/>
              <a:gd name="T50" fmla="*/ 71437189 w 30819"/>
              <a:gd name="T51" fmla="*/ 337844888 h 61841"/>
              <a:gd name="T52" fmla="*/ 22440541 w 30819"/>
              <a:gd name="T53" fmla="*/ 334477380 h 61841"/>
              <a:gd name="T54" fmla="*/ 7107340 w 30819"/>
              <a:gd name="T55" fmla="*/ 330735037 h 61841"/>
              <a:gd name="T56" fmla="*/ 2997194 w 30819"/>
              <a:gd name="T57" fmla="*/ 323625187 h 61841"/>
              <a:gd name="T58" fmla="*/ 5614273 w 30819"/>
              <a:gd name="T59" fmla="*/ 328866650 h 61841"/>
              <a:gd name="T60" fmla="*/ 13465438 w 30819"/>
              <a:gd name="T61" fmla="*/ 332978186 h 61841"/>
              <a:gd name="T62" fmla="*/ 59095764 w 30819"/>
              <a:gd name="T63" fmla="*/ 337095291 h 61841"/>
              <a:gd name="T64" fmla="*/ 121927052 w 30819"/>
              <a:gd name="T65" fmla="*/ 336345768 h 61841"/>
              <a:gd name="T66" fmla="*/ 158951403 w 30819"/>
              <a:gd name="T67" fmla="*/ 332228663 h 61841"/>
              <a:gd name="T68" fmla="*/ 165309427 w 30819"/>
              <a:gd name="T69" fmla="*/ 327367455 h 61841"/>
              <a:gd name="T70" fmla="*/ 166808061 w 30819"/>
              <a:gd name="T71" fmla="*/ 17962044 h 61841"/>
              <a:gd name="T72" fmla="*/ 164185488 w 30819"/>
              <a:gd name="T73" fmla="*/ 10477358 h 61841"/>
              <a:gd name="T74" fmla="*/ 156334324 w 30819"/>
              <a:gd name="T75" fmla="*/ 6740583 h 61841"/>
              <a:gd name="T76" fmla="*/ 42638624 w 30819"/>
              <a:gd name="T77" fmla="*/ 1124358 h 61841"/>
              <a:gd name="T78" fmla="*/ 9724420 w 30819"/>
              <a:gd name="T79" fmla="*/ 4491866 h 61841"/>
              <a:gd name="T80" fmla="*/ 1873255 w 30819"/>
              <a:gd name="T81" fmla="*/ 10477358 h 61841"/>
              <a:gd name="T82" fmla="*/ 5493 w 30819"/>
              <a:gd name="T83" fmla="*/ 321381963 h 61841"/>
              <a:gd name="T84" fmla="*/ 3371889 w 30819"/>
              <a:gd name="T85" fmla="*/ 331109798 h 61841"/>
              <a:gd name="T86" fmla="*/ 12721614 w 30819"/>
              <a:gd name="T87" fmla="*/ 335970932 h 61841"/>
              <a:gd name="T88" fmla="*/ 59095764 w 30819"/>
              <a:gd name="T89" fmla="*/ 340088037 h 61841"/>
              <a:gd name="T90" fmla="*/ 110703998 w 30819"/>
              <a:gd name="T91" fmla="*/ 340088037 h 61841"/>
              <a:gd name="T92" fmla="*/ 157083641 w 30819"/>
              <a:gd name="T93" fmla="*/ 335970932 h 61841"/>
              <a:gd name="T94" fmla="*/ 166433439 w 30819"/>
              <a:gd name="T95" fmla="*/ 331109798 h 61841"/>
              <a:gd name="T96" fmla="*/ 169799762 w 30819"/>
              <a:gd name="T97" fmla="*/ 321381963 h 61841"/>
              <a:gd name="T98" fmla="*/ 168301128 w 30819"/>
              <a:gd name="T99" fmla="*/ 10477358 h 61841"/>
              <a:gd name="T100" fmla="*/ 160075342 w 30819"/>
              <a:gd name="T101" fmla="*/ 4491866 h 61841"/>
              <a:gd name="T102" fmla="*/ 127161137 w 30819"/>
              <a:gd name="T103" fmla="*/ 1124358 h 618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819"/>
              <a:gd name="T157" fmla="*/ 0 h 61841"/>
              <a:gd name="T158" fmla="*/ 30819 w 30819"/>
              <a:gd name="T159" fmla="*/ 61841 h 618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lnTo>
                  <a:pt x="5160"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lnTo>
                  <a:pt x="29393" y="5228"/>
                </a:lnTo>
                <a:close/>
                <a:moveTo>
                  <a:pt x="15410" y="544"/>
                </a:moveTo>
                <a:lnTo>
                  <a:pt x="19143" y="612"/>
                </a:lnTo>
                <a:lnTo>
                  <a:pt x="23012" y="747"/>
                </a:lnTo>
                <a:lnTo>
                  <a:pt x="26339" y="951"/>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med" len="med"/>
            <a:tailEnd type="none" w="med" len="med"/>
          </a:ln>
        </p:spPr>
        <p:txBody>
          <a:bodyPr lIns="100790" tIns="100790" rIns="100790" bIns="100790" anchor="ctr"/>
          <a:lstStyle/>
          <a:p>
            <a:endParaRPr lang="it-IT"/>
          </a:p>
        </p:txBody>
      </p:sp>
      <p:sp>
        <p:nvSpPr>
          <p:cNvPr id="5" name="Shape 354"/>
          <p:cNvSpPr/>
          <p:nvPr/>
        </p:nvSpPr>
        <p:spPr>
          <a:xfrm>
            <a:off x="7062169" y="2339975"/>
            <a:ext cx="2082800" cy="3698875"/>
          </a:xfrm>
          <a:prstGeom prst="rect">
            <a:avLst/>
          </a:prstGeom>
          <a:blipFill>
            <a:blip r:embed="rId3"/>
            <a:stretch>
              <a:fillRect/>
            </a:stretch>
          </a:blipFill>
          <a:ln w="9525" cap="flat" cmpd="sng">
            <a:solidFill>
              <a:srgbClr val="D9D9D9"/>
            </a:solidFill>
            <a:prstDash val="solid"/>
            <a:round/>
            <a:headEnd type="none" w="med" len="med"/>
            <a:tailEnd type="none" w="med" len="med"/>
          </a:ln>
        </p:spPr>
        <p:txBody>
          <a:bodyPr lIns="100790" tIns="100790" rIns="100790" bIns="100790" anchor="ctr"/>
          <a:lstStyle/>
          <a:p>
            <a:pPr algn="ctr" eaLnBrk="1">
              <a:lnSpc>
                <a:spcPct val="93000"/>
              </a:lnSpc>
              <a:spcBef>
                <a:spcPts val="0"/>
              </a:spcBef>
              <a:buClr>
                <a:srgbClr val="000000"/>
              </a:buClr>
              <a:buSzPct val="100000"/>
              <a:buFont typeface="Times New Roman" charset="0"/>
              <a:buNone/>
              <a:defRPr/>
            </a:pPr>
            <a:endParaRPr lang="en" sz="1102" dirty="0">
              <a:solidFill>
                <a:srgbClr val="999999"/>
              </a:solidFill>
              <a:latin typeface="Karla"/>
              <a:ea typeface="Karla"/>
              <a:cs typeface="Karla"/>
              <a:sym typeface="Karla"/>
            </a:endParaRPr>
          </a:p>
        </p:txBody>
      </p:sp>
      <p:sp>
        <p:nvSpPr>
          <p:cNvPr id="59397" name="Shape 353"/>
          <p:cNvSpPr>
            <a:spLocks/>
          </p:cNvSpPr>
          <p:nvPr/>
        </p:nvSpPr>
        <p:spPr bwMode="auto">
          <a:xfrm>
            <a:off x="780858" y="1954213"/>
            <a:ext cx="2287588" cy="4591050"/>
          </a:xfrm>
          <a:custGeom>
            <a:avLst/>
            <a:gdLst>
              <a:gd name="T0" fmla="*/ 29547869 w 30819"/>
              <a:gd name="T1" fmla="*/ 16093657 h 61841"/>
              <a:gd name="T2" fmla="*/ 26930790 w 30819"/>
              <a:gd name="T3" fmla="*/ 17962044 h 61841"/>
              <a:gd name="T4" fmla="*/ 25806852 w 30819"/>
              <a:gd name="T5" fmla="*/ 15344060 h 61841"/>
              <a:gd name="T6" fmla="*/ 84902590 w 30819"/>
              <a:gd name="T7" fmla="*/ 12351314 h 61841"/>
              <a:gd name="T8" fmla="*/ 88638040 w 30819"/>
              <a:gd name="T9" fmla="*/ 16093657 h 61841"/>
              <a:gd name="T10" fmla="*/ 84902590 w 30819"/>
              <a:gd name="T11" fmla="*/ 19830432 h 61841"/>
              <a:gd name="T12" fmla="*/ 81161574 w 30819"/>
              <a:gd name="T13" fmla="*/ 16093657 h 61841"/>
              <a:gd name="T14" fmla="*/ 84902590 w 30819"/>
              <a:gd name="T15" fmla="*/ 12351314 h 61841"/>
              <a:gd name="T16" fmla="*/ 7856654 w 30819"/>
              <a:gd name="T17" fmla="*/ 302301129 h 61841"/>
              <a:gd name="T18" fmla="*/ 84902590 w 30819"/>
              <a:gd name="T19" fmla="*/ 2998240 h 61841"/>
              <a:gd name="T20" fmla="*/ 151843922 w 30819"/>
              <a:gd name="T21" fmla="*/ 5990986 h 61841"/>
              <a:gd name="T22" fmla="*/ 105469793 w 30819"/>
              <a:gd name="T23" fmla="*/ 3747837 h 61841"/>
              <a:gd name="T24" fmla="*/ 24688407 w 30819"/>
              <a:gd name="T25" fmla="*/ 5616224 h 61841"/>
              <a:gd name="T26" fmla="*/ 8980592 w 30819"/>
              <a:gd name="T27" fmla="*/ 8234209 h 61841"/>
              <a:gd name="T28" fmla="*/ 3741016 w 30819"/>
              <a:gd name="T29" fmla="*/ 13470178 h 61841"/>
              <a:gd name="T30" fmla="*/ 2997192 w 30819"/>
              <a:gd name="T31" fmla="*/ 323625187 h 61841"/>
              <a:gd name="T32" fmla="*/ 3371888 w 30819"/>
              <a:gd name="T33" fmla="*/ 13470178 h 61841"/>
              <a:gd name="T34" fmla="*/ 8605971 w 30819"/>
              <a:gd name="T35" fmla="*/ 7859448 h 61841"/>
              <a:gd name="T36" fmla="*/ 24688407 w 30819"/>
              <a:gd name="T37" fmla="*/ 5241463 h 61841"/>
              <a:gd name="T38" fmla="*/ 151843922 w 30819"/>
              <a:gd name="T39" fmla="*/ 5990986 h 61841"/>
              <a:gd name="T40" fmla="*/ 163066897 w 30819"/>
              <a:gd name="T41" fmla="*/ 8983806 h 61841"/>
              <a:gd name="T42" fmla="*/ 166807914 w 30819"/>
              <a:gd name="T43" fmla="*/ 15344060 h 61841"/>
              <a:gd name="T44" fmla="*/ 166433292 w 30819"/>
              <a:gd name="T45" fmla="*/ 325868336 h 61841"/>
              <a:gd name="T46" fmla="*/ 161193643 w 30819"/>
              <a:gd name="T47" fmla="*/ 331484560 h 61841"/>
              <a:gd name="T48" fmla="*/ 131651341 w 30819"/>
              <a:gd name="T49" fmla="*/ 335970932 h 61841"/>
              <a:gd name="T50" fmla="*/ 71437158 w 30819"/>
              <a:gd name="T51" fmla="*/ 337844888 h 61841"/>
              <a:gd name="T52" fmla="*/ 22440531 w 30819"/>
              <a:gd name="T53" fmla="*/ 334477380 h 61841"/>
              <a:gd name="T54" fmla="*/ 7107337 w 30819"/>
              <a:gd name="T55" fmla="*/ 330735037 h 61841"/>
              <a:gd name="T56" fmla="*/ 2997192 w 30819"/>
              <a:gd name="T57" fmla="*/ 323625187 h 61841"/>
              <a:gd name="T58" fmla="*/ 5614271 w 30819"/>
              <a:gd name="T59" fmla="*/ 328866650 h 61841"/>
              <a:gd name="T60" fmla="*/ 13465432 w 30819"/>
              <a:gd name="T61" fmla="*/ 332978186 h 61841"/>
              <a:gd name="T62" fmla="*/ 59095738 w 30819"/>
              <a:gd name="T63" fmla="*/ 337095291 h 61841"/>
              <a:gd name="T64" fmla="*/ 121926925 w 30819"/>
              <a:gd name="T65" fmla="*/ 336345768 h 61841"/>
              <a:gd name="T66" fmla="*/ 158951260 w 30819"/>
              <a:gd name="T67" fmla="*/ 332228663 h 61841"/>
              <a:gd name="T68" fmla="*/ 165309280 w 30819"/>
              <a:gd name="T69" fmla="*/ 327367455 h 61841"/>
              <a:gd name="T70" fmla="*/ 166807914 w 30819"/>
              <a:gd name="T71" fmla="*/ 17962044 h 61841"/>
              <a:gd name="T72" fmla="*/ 164185342 w 30819"/>
              <a:gd name="T73" fmla="*/ 10477358 h 61841"/>
              <a:gd name="T74" fmla="*/ 156334181 w 30819"/>
              <a:gd name="T75" fmla="*/ 6740583 h 61841"/>
              <a:gd name="T76" fmla="*/ 42638606 w 30819"/>
              <a:gd name="T77" fmla="*/ 1124358 h 61841"/>
              <a:gd name="T78" fmla="*/ 9724416 w 30819"/>
              <a:gd name="T79" fmla="*/ 4491866 h 61841"/>
              <a:gd name="T80" fmla="*/ 1873255 w 30819"/>
              <a:gd name="T81" fmla="*/ 10477358 h 61841"/>
              <a:gd name="T82" fmla="*/ 5493 w 30819"/>
              <a:gd name="T83" fmla="*/ 321381963 h 61841"/>
              <a:gd name="T84" fmla="*/ 3371888 w 30819"/>
              <a:gd name="T85" fmla="*/ 331109798 h 61841"/>
              <a:gd name="T86" fmla="*/ 12721608 w 30819"/>
              <a:gd name="T87" fmla="*/ 335970932 h 61841"/>
              <a:gd name="T88" fmla="*/ 59095738 w 30819"/>
              <a:gd name="T89" fmla="*/ 340088037 h 61841"/>
              <a:gd name="T90" fmla="*/ 110703876 w 30819"/>
              <a:gd name="T91" fmla="*/ 340088037 h 61841"/>
              <a:gd name="T92" fmla="*/ 157083498 w 30819"/>
              <a:gd name="T93" fmla="*/ 335970932 h 61841"/>
              <a:gd name="T94" fmla="*/ 166433292 w 30819"/>
              <a:gd name="T95" fmla="*/ 331109798 h 61841"/>
              <a:gd name="T96" fmla="*/ 169799613 w 30819"/>
              <a:gd name="T97" fmla="*/ 321381963 h 61841"/>
              <a:gd name="T98" fmla="*/ 168300980 w 30819"/>
              <a:gd name="T99" fmla="*/ 10477358 h 61841"/>
              <a:gd name="T100" fmla="*/ 160075197 w 30819"/>
              <a:gd name="T101" fmla="*/ 4491866 h 61841"/>
              <a:gd name="T102" fmla="*/ 127161008 w 30819"/>
              <a:gd name="T103" fmla="*/ 1124358 h 618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819"/>
              <a:gd name="T157" fmla="*/ 0 h 61841"/>
              <a:gd name="T158" fmla="*/ 30819 w 30819"/>
              <a:gd name="T159" fmla="*/ 61841 h 618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lnTo>
                  <a:pt x="5160"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lnTo>
                  <a:pt x="29393" y="5228"/>
                </a:lnTo>
                <a:close/>
                <a:moveTo>
                  <a:pt x="15410" y="544"/>
                </a:moveTo>
                <a:lnTo>
                  <a:pt x="19143" y="612"/>
                </a:lnTo>
                <a:lnTo>
                  <a:pt x="23012" y="747"/>
                </a:lnTo>
                <a:lnTo>
                  <a:pt x="26339" y="951"/>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med" len="med"/>
            <a:tailEnd type="none" w="med" len="med"/>
          </a:ln>
        </p:spPr>
        <p:txBody>
          <a:bodyPr lIns="100790" tIns="100790" rIns="100790" bIns="100790" anchor="ctr"/>
          <a:lstStyle/>
          <a:p>
            <a:endParaRPr lang="it-IT"/>
          </a:p>
        </p:txBody>
      </p:sp>
      <p:sp>
        <p:nvSpPr>
          <p:cNvPr id="7" name="Shape 354"/>
          <p:cNvSpPr/>
          <p:nvPr/>
        </p:nvSpPr>
        <p:spPr>
          <a:xfrm>
            <a:off x="884046" y="2339975"/>
            <a:ext cx="2082800" cy="3698875"/>
          </a:xfrm>
          <a:prstGeom prst="rect">
            <a:avLst/>
          </a:prstGeom>
          <a:blipFill>
            <a:blip r:embed="rId4"/>
            <a:stretch>
              <a:fillRect/>
            </a:stretch>
          </a:blipFill>
          <a:ln w="9525" cap="flat" cmpd="sng">
            <a:solidFill>
              <a:srgbClr val="D9D9D9"/>
            </a:solidFill>
            <a:prstDash val="solid"/>
            <a:round/>
            <a:headEnd type="none" w="med" len="med"/>
            <a:tailEnd type="none" w="med" len="med"/>
          </a:ln>
        </p:spPr>
        <p:txBody>
          <a:bodyPr lIns="100790" tIns="100790" rIns="100790" bIns="100790" anchor="ctr"/>
          <a:lstStyle/>
          <a:p>
            <a:pPr algn="ctr" eaLnBrk="1">
              <a:lnSpc>
                <a:spcPct val="93000"/>
              </a:lnSpc>
              <a:spcBef>
                <a:spcPts val="0"/>
              </a:spcBef>
              <a:buClr>
                <a:srgbClr val="000000"/>
              </a:buClr>
              <a:buSzPct val="100000"/>
              <a:buFont typeface="Times New Roman" charset="0"/>
              <a:buNone/>
              <a:defRPr/>
            </a:pPr>
            <a:endParaRPr lang="en" sz="1102" dirty="0">
              <a:solidFill>
                <a:srgbClr val="999999"/>
              </a:solidFill>
              <a:latin typeface="Karla"/>
              <a:ea typeface="Karla"/>
              <a:cs typeface="Karla"/>
              <a:sym typeface="Karla"/>
            </a:endParaRPr>
          </a:p>
        </p:txBody>
      </p:sp>
      <p:sp>
        <p:nvSpPr>
          <p:cNvPr id="59399" name="CasellaDiTesto 4"/>
          <p:cNvSpPr txBox="1">
            <a:spLocks noChangeArrowheads="1"/>
          </p:cNvSpPr>
          <p:nvPr/>
        </p:nvSpPr>
        <p:spPr bwMode="auto">
          <a:xfrm>
            <a:off x="1295400" y="166688"/>
            <a:ext cx="77771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L’APPLICAZIONE ANDROID</a:t>
            </a:r>
          </a:p>
        </p:txBody>
      </p:sp>
      <p:sp>
        <p:nvSpPr>
          <p:cNvPr id="4" name="CasellaDiTesto 3"/>
          <p:cNvSpPr txBox="1"/>
          <p:nvPr/>
        </p:nvSpPr>
        <p:spPr>
          <a:xfrm>
            <a:off x="3474490" y="3752346"/>
            <a:ext cx="3600400" cy="461665"/>
          </a:xfrm>
          <a:prstGeom prst="rect">
            <a:avLst/>
          </a:prstGeom>
          <a:noFill/>
        </p:spPr>
        <p:txBody>
          <a:bodyPr wrap="square" rtlCol="0">
            <a:spAutoFit/>
          </a:bodyPr>
          <a:lstStyle/>
          <a:p>
            <a:r>
              <a:rPr lang="it-IT" sz="2400" dirty="0">
                <a:solidFill>
                  <a:schemeClr val="tx1">
                    <a:lumMod val="85000"/>
                    <a:lumOff val="15000"/>
                  </a:schemeClr>
                </a:solidFill>
                <a:latin typeface="+mj-lt"/>
              </a:rPr>
              <a:t>I</a:t>
            </a:r>
            <a:r>
              <a:rPr lang="it-IT" sz="2400" dirty="0" smtClean="0">
                <a:solidFill>
                  <a:schemeClr val="tx1">
                    <a:lumMod val="85000"/>
                    <a:lumOff val="15000"/>
                  </a:schemeClr>
                </a:solidFill>
                <a:latin typeface="+mj-lt"/>
              </a:rPr>
              <a:t>l processo di </a:t>
            </a:r>
            <a:r>
              <a:rPr lang="it-IT" sz="2400" dirty="0" err="1" smtClean="0">
                <a:solidFill>
                  <a:schemeClr val="tx1">
                    <a:lumMod val="85000"/>
                    <a:lumOff val="15000"/>
                  </a:schemeClr>
                </a:solidFill>
                <a:latin typeface="+mj-lt"/>
              </a:rPr>
              <a:t>pairing</a:t>
            </a:r>
            <a:endParaRPr lang="it-IT" sz="2400" dirty="0">
              <a:solidFill>
                <a:schemeClr val="tx1">
                  <a:lumMod val="85000"/>
                  <a:lumOff val="15000"/>
                </a:schemeClr>
              </a:solidFill>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pPr>
              <a:defRPr/>
            </a:pPr>
            <a:r>
              <a:rPr lang="it-IT" altLang="it-IT"/>
              <a:t>Alessandro Pasqualini - LEWE</a:t>
            </a:r>
          </a:p>
        </p:txBody>
      </p:sp>
      <p:sp>
        <p:nvSpPr>
          <p:cNvPr id="3" name="Segnaposto numero diapositiva 2"/>
          <p:cNvSpPr>
            <a:spLocks noGrp="1"/>
          </p:cNvSpPr>
          <p:nvPr>
            <p:ph type="sldNum" sz="quarter" idx="12"/>
          </p:nvPr>
        </p:nvSpPr>
        <p:spPr/>
        <p:txBody>
          <a:bodyPr/>
          <a:lstStyle/>
          <a:p>
            <a:pPr>
              <a:defRPr/>
            </a:pPr>
            <a:fld id="{5F834A51-1E8D-534A-B819-45FD26CCFCCA}" type="slidenum">
              <a:rPr lang="it-IT" altLang="it-IT"/>
              <a:pPr>
                <a:defRPr/>
              </a:pPr>
              <a:t>14</a:t>
            </a:fld>
            <a:endParaRPr lang="it-IT" altLang="it-IT"/>
          </a:p>
        </p:txBody>
      </p:sp>
      <p:sp>
        <p:nvSpPr>
          <p:cNvPr id="61443" name="Shape 353"/>
          <p:cNvSpPr>
            <a:spLocks/>
          </p:cNvSpPr>
          <p:nvPr/>
        </p:nvSpPr>
        <p:spPr bwMode="auto">
          <a:xfrm>
            <a:off x="6772867" y="1908175"/>
            <a:ext cx="2287588" cy="4591050"/>
          </a:xfrm>
          <a:custGeom>
            <a:avLst/>
            <a:gdLst>
              <a:gd name="T0" fmla="*/ 29547882 w 30819"/>
              <a:gd name="T1" fmla="*/ 16093657 h 61841"/>
              <a:gd name="T2" fmla="*/ 26930802 w 30819"/>
              <a:gd name="T3" fmla="*/ 17962044 h 61841"/>
              <a:gd name="T4" fmla="*/ 25806864 w 30819"/>
              <a:gd name="T5" fmla="*/ 15344060 h 61841"/>
              <a:gd name="T6" fmla="*/ 84902627 w 30819"/>
              <a:gd name="T7" fmla="*/ 12351314 h 61841"/>
              <a:gd name="T8" fmla="*/ 88638153 w 30819"/>
              <a:gd name="T9" fmla="*/ 16093657 h 61841"/>
              <a:gd name="T10" fmla="*/ 84902627 w 30819"/>
              <a:gd name="T11" fmla="*/ 19830432 h 61841"/>
              <a:gd name="T12" fmla="*/ 81161609 w 30819"/>
              <a:gd name="T13" fmla="*/ 16093657 h 61841"/>
              <a:gd name="T14" fmla="*/ 84902627 w 30819"/>
              <a:gd name="T15" fmla="*/ 12351314 h 61841"/>
              <a:gd name="T16" fmla="*/ 7856657 w 30819"/>
              <a:gd name="T17" fmla="*/ 302301129 h 61841"/>
              <a:gd name="T18" fmla="*/ 84902627 w 30819"/>
              <a:gd name="T19" fmla="*/ 2998240 h 61841"/>
              <a:gd name="T20" fmla="*/ 151844063 w 30819"/>
              <a:gd name="T21" fmla="*/ 5990986 h 61841"/>
              <a:gd name="T22" fmla="*/ 105469913 w 30819"/>
              <a:gd name="T23" fmla="*/ 3747837 h 61841"/>
              <a:gd name="T24" fmla="*/ 24688418 w 30819"/>
              <a:gd name="T25" fmla="*/ 5616224 h 61841"/>
              <a:gd name="T26" fmla="*/ 8980596 w 30819"/>
              <a:gd name="T27" fmla="*/ 8234209 h 61841"/>
              <a:gd name="T28" fmla="*/ 3741018 w 30819"/>
              <a:gd name="T29" fmla="*/ 13470178 h 61841"/>
              <a:gd name="T30" fmla="*/ 2997194 w 30819"/>
              <a:gd name="T31" fmla="*/ 323625187 h 61841"/>
              <a:gd name="T32" fmla="*/ 3371889 w 30819"/>
              <a:gd name="T33" fmla="*/ 13470178 h 61841"/>
              <a:gd name="T34" fmla="*/ 8605974 w 30819"/>
              <a:gd name="T35" fmla="*/ 7859448 h 61841"/>
              <a:gd name="T36" fmla="*/ 24688418 w 30819"/>
              <a:gd name="T37" fmla="*/ 5241463 h 61841"/>
              <a:gd name="T38" fmla="*/ 151844063 w 30819"/>
              <a:gd name="T39" fmla="*/ 5990986 h 61841"/>
              <a:gd name="T40" fmla="*/ 163067043 w 30819"/>
              <a:gd name="T41" fmla="*/ 8983806 h 61841"/>
              <a:gd name="T42" fmla="*/ 166808061 w 30819"/>
              <a:gd name="T43" fmla="*/ 15344060 h 61841"/>
              <a:gd name="T44" fmla="*/ 166433439 w 30819"/>
              <a:gd name="T45" fmla="*/ 325868336 h 61841"/>
              <a:gd name="T46" fmla="*/ 161193787 w 30819"/>
              <a:gd name="T47" fmla="*/ 331484560 h 61841"/>
              <a:gd name="T48" fmla="*/ 131651398 w 30819"/>
              <a:gd name="T49" fmla="*/ 335970932 h 61841"/>
              <a:gd name="T50" fmla="*/ 71437189 w 30819"/>
              <a:gd name="T51" fmla="*/ 337844888 h 61841"/>
              <a:gd name="T52" fmla="*/ 22440541 w 30819"/>
              <a:gd name="T53" fmla="*/ 334477380 h 61841"/>
              <a:gd name="T54" fmla="*/ 7107340 w 30819"/>
              <a:gd name="T55" fmla="*/ 330735037 h 61841"/>
              <a:gd name="T56" fmla="*/ 2997194 w 30819"/>
              <a:gd name="T57" fmla="*/ 323625187 h 61841"/>
              <a:gd name="T58" fmla="*/ 5614273 w 30819"/>
              <a:gd name="T59" fmla="*/ 328866650 h 61841"/>
              <a:gd name="T60" fmla="*/ 13465438 w 30819"/>
              <a:gd name="T61" fmla="*/ 332978186 h 61841"/>
              <a:gd name="T62" fmla="*/ 59095764 w 30819"/>
              <a:gd name="T63" fmla="*/ 337095291 h 61841"/>
              <a:gd name="T64" fmla="*/ 121927052 w 30819"/>
              <a:gd name="T65" fmla="*/ 336345768 h 61841"/>
              <a:gd name="T66" fmla="*/ 158951403 w 30819"/>
              <a:gd name="T67" fmla="*/ 332228663 h 61841"/>
              <a:gd name="T68" fmla="*/ 165309427 w 30819"/>
              <a:gd name="T69" fmla="*/ 327367455 h 61841"/>
              <a:gd name="T70" fmla="*/ 166808061 w 30819"/>
              <a:gd name="T71" fmla="*/ 17962044 h 61841"/>
              <a:gd name="T72" fmla="*/ 164185488 w 30819"/>
              <a:gd name="T73" fmla="*/ 10477358 h 61841"/>
              <a:gd name="T74" fmla="*/ 156334324 w 30819"/>
              <a:gd name="T75" fmla="*/ 6740583 h 61841"/>
              <a:gd name="T76" fmla="*/ 42638624 w 30819"/>
              <a:gd name="T77" fmla="*/ 1124358 h 61841"/>
              <a:gd name="T78" fmla="*/ 9724420 w 30819"/>
              <a:gd name="T79" fmla="*/ 4491866 h 61841"/>
              <a:gd name="T80" fmla="*/ 1873255 w 30819"/>
              <a:gd name="T81" fmla="*/ 10477358 h 61841"/>
              <a:gd name="T82" fmla="*/ 5493 w 30819"/>
              <a:gd name="T83" fmla="*/ 321381963 h 61841"/>
              <a:gd name="T84" fmla="*/ 3371889 w 30819"/>
              <a:gd name="T85" fmla="*/ 331109798 h 61841"/>
              <a:gd name="T86" fmla="*/ 12721614 w 30819"/>
              <a:gd name="T87" fmla="*/ 335970932 h 61841"/>
              <a:gd name="T88" fmla="*/ 59095764 w 30819"/>
              <a:gd name="T89" fmla="*/ 340088037 h 61841"/>
              <a:gd name="T90" fmla="*/ 110703998 w 30819"/>
              <a:gd name="T91" fmla="*/ 340088037 h 61841"/>
              <a:gd name="T92" fmla="*/ 157083641 w 30819"/>
              <a:gd name="T93" fmla="*/ 335970932 h 61841"/>
              <a:gd name="T94" fmla="*/ 166433439 w 30819"/>
              <a:gd name="T95" fmla="*/ 331109798 h 61841"/>
              <a:gd name="T96" fmla="*/ 169799762 w 30819"/>
              <a:gd name="T97" fmla="*/ 321381963 h 61841"/>
              <a:gd name="T98" fmla="*/ 168301128 w 30819"/>
              <a:gd name="T99" fmla="*/ 10477358 h 61841"/>
              <a:gd name="T100" fmla="*/ 160075342 w 30819"/>
              <a:gd name="T101" fmla="*/ 4491866 h 61841"/>
              <a:gd name="T102" fmla="*/ 127161137 w 30819"/>
              <a:gd name="T103" fmla="*/ 1124358 h 618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819"/>
              <a:gd name="T157" fmla="*/ 0 h 61841"/>
              <a:gd name="T158" fmla="*/ 30819 w 30819"/>
              <a:gd name="T159" fmla="*/ 61841 h 618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lnTo>
                  <a:pt x="5160"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lnTo>
                  <a:pt x="29393" y="5228"/>
                </a:lnTo>
                <a:close/>
                <a:moveTo>
                  <a:pt x="15410" y="544"/>
                </a:moveTo>
                <a:lnTo>
                  <a:pt x="19143" y="612"/>
                </a:lnTo>
                <a:lnTo>
                  <a:pt x="23012" y="747"/>
                </a:lnTo>
                <a:lnTo>
                  <a:pt x="26339" y="951"/>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med" len="med"/>
            <a:tailEnd type="none" w="med" len="med"/>
          </a:ln>
        </p:spPr>
        <p:txBody>
          <a:bodyPr lIns="100790" tIns="100790" rIns="100790" bIns="100790" anchor="ctr"/>
          <a:lstStyle/>
          <a:p>
            <a:endParaRPr lang="it-IT"/>
          </a:p>
        </p:txBody>
      </p:sp>
      <p:sp>
        <p:nvSpPr>
          <p:cNvPr id="5" name="Shape 354"/>
          <p:cNvSpPr/>
          <p:nvPr/>
        </p:nvSpPr>
        <p:spPr>
          <a:xfrm>
            <a:off x="6876055" y="2293938"/>
            <a:ext cx="2082800" cy="3698875"/>
          </a:xfrm>
          <a:prstGeom prst="rect">
            <a:avLst/>
          </a:prstGeom>
          <a:blipFill>
            <a:blip r:embed="rId3"/>
            <a:stretch>
              <a:fillRect/>
            </a:stretch>
          </a:blipFill>
          <a:ln w="9525" cap="flat" cmpd="sng">
            <a:solidFill>
              <a:srgbClr val="D9D9D9"/>
            </a:solidFill>
            <a:prstDash val="solid"/>
            <a:round/>
            <a:headEnd type="none" w="med" len="med"/>
            <a:tailEnd type="none" w="med" len="med"/>
          </a:ln>
        </p:spPr>
        <p:txBody>
          <a:bodyPr lIns="100790" tIns="100790" rIns="100790" bIns="100790" anchor="ctr"/>
          <a:lstStyle/>
          <a:p>
            <a:pPr algn="ctr" eaLnBrk="1">
              <a:lnSpc>
                <a:spcPct val="93000"/>
              </a:lnSpc>
              <a:spcBef>
                <a:spcPts val="0"/>
              </a:spcBef>
              <a:buClr>
                <a:srgbClr val="000000"/>
              </a:buClr>
              <a:buSzPct val="100000"/>
              <a:buFont typeface="Times New Roman" charset="0"/>
              <a:buNone/>
              <a:defRPr/>
            </a:pPr>
            <a:endParaRPr lang="en" sz="1102" dirty="0">
              <a:solidFill>
                <a:srgbClr val="999999"/>
              </a:solidFill>
              <a:latin typeface="Karla"/>
              <a:ea typeface="Karla"/>
              <a:cs typeface="Karla"/>
              <a:sym typeface="Karla"/>
            </a:endParaRPr>
          </a:p>
        </p:txBody>
      </p:sp>
      <p:sp>
        <p:nvSpPr>
          <p:cNvPr id="61445" name="Shape 353"/>
          <p:cNvSpPr>
            <a:spLocks/>
          </p:cNvSpPr>
          <p:nvPr/>
        </p:nvSpPr>
        <p:spPr bwMode="auto">
          <a:xfrm>
            <a:off x="1192213" y="1908175"/>
            <a:ext cx="2287587" cy="4591050"/>
          </a:xfrm>
          <a:custGeom>
            <a:avLst/>
            <a:gdLst>
              <a:gd name="T0" fmla="*/ 29547869 w 30819"/>
              <a:gd name="T1" fmla="*/ 16093657 h 61841"/>
              <a:gd name="T2" fmla="*/ 26930790 w 30819"/>
              <a:gd name="T3" fmla="*/ 17962044 h 61841"/>
              <a:gd name="T4" fmla="*/ 25806852 w 30819"/>
              <a:gd name="T5" fmla="*/ 15344060 h 61841"/>
              <a:gd name="T6" fmla="*/ 84902590 w 30819"/>
              <a:gd name="T7" fmla="*/ 12351314 h 61841"/>
              <a:gd name="T8" fmla="*/ 88638040 w 30819"/>
              <a:gd name="T9" fmla="*/ 16093657 h 61841"/>
              <a:gd name="T10" fmla="*/ 84902590 w 30819"/>
              <a:gd name="T11" fmla="*/ 19830432 h 61841"/>
              <a:gd name="T12" fmla="*/ 81161574 w 30819"/>
              <a:gd name="T13" fmla="*/ 16093657 h 61841"/>
              <a:gd name="T14" fmla="*/ 84902590 w 30819"/>
              <a:gd name="T15" fmla="*/ 12351314 h 61841"/>
              <a:gd name="T16" fmla="*/ 7856654 w 30819"/>
              <a:gd name="T17" fmla="*/ 302301129 h 61841"/>
              <a:gd name="T18" fmla="*/ 84902590 w 30819"/>
              <a:gd name="T19" fmla="*/ 2998240 h 61841"/>
              <a:gd name="T20" fmla="*/ 151843922 w 30819"/>
              <a:gd name="T21" fmla="*/ 5990986 h 61841"/>
              <a:gd name="T22" fmla="*/ 105469793 w 30819"/>
              <a:gd name="T23" fmla="*/ 3747837 h 61841"/>
              <a:gd name="T24" fmla="*/ 24688407 w 30819"/>
              <a:gd name="T25" fmla="*/ 5616224 h 61841"/>
              <a:gd name="T26" fmla="*/ 8980592 w 30819"/>
              <a:gd name="T27" fmla="*/ 8234209 h 61841"/>
              <a:gd name="T28" fmla="*/ 3741016 w 30819"/>
              <a:gd name="T29" fmla="*/ 13470178 h 61841"/>
              <a:gd name="T30" fmla="*/ 2997192 w 30819"/>
              <a:gd name="T31" fmla="*/ 323625187 h 61841"/>
              <a:gd name="T32" fmla="*/ 3371888 w 30819"/>
              <a:gd name="T33" fmla="*/ 13470178 h 61841"/>
              <a:gd name="T34" fmla="*/ 8605971 w 30819"/>
              <a:gd name="T35" fmla="*/ 7859448 h 61841"/>
              <a:gd name="T36" fmla="*/ 24688407 w 30819"/>
              <a:gd name="T37" fmla="*/ 5241463 h 61841"/>
              <a:gd name="T38" fmla="*/ 151843922 w 30819"/>
              <a:gd name="T39" fmla="*/ 5990986 h 61841"/>
              <a:gd name="T40" fmla="*/ 163066897 w 30819"/>
              <a:gd name="T41" fmla="*/ 8983806 h 61841"/>
              <a:gd name="T42" fmla="*/ 166807914 w 30819"/>
              <a:gd name="T43" fmla="*/ 15344060 h 61841"/>
              <a:gd name="T44" fmla="*/ 166433292 w 30819"/>
              <a:gd name="T45" fmla="*/ 325868336 h 61841"/>
              <a:gd name="T46" fmla="*/ 161193643 w 30819"/>
              <a:gd name="T47" fmla="*/ 331484560 h 61841"/>
              <a:gd name="T48" fmla="*/ 131651341 w 30819"/>
              <a:gd name="T49" fmla="*/ 335970932 h 61841"/>
              <a:gd name="T50" fmla="*/ 71437158 w 30819"/>
              <a:gd name="T51" fmla="*/ 337844888 h 61841"/>
              <a:gd name="T52" fmla="*/ 22440531 w 30819"/>
              <a:gd name="T53" fmla="*/ 334477380 h 61841"/>
              <a:gd name="T54" fmla="*/ 7107337 w 30819"/>
              <a:gd name="T55" fmla="*/ 330735037 h 61841"/>
              <a:gd name="T56" fmla="*/ 2997192 w 30819"/>
              <a:gd name="T57" fmla="*/ 323625187 h 61841"/>
              <a:gd name="T58" fmla="*/ 5614271 w 30819"/>
              <a:gd name="T59" fmla="*/ 328866650 h 61841"/>
              <a:gd name="T60" fmla="*/ 13465432 w 30819"/>
              <a:gd name="T61" fmla="*/ 332978186 h 61841"/>
              <a:gd name="T62" fmla="*/ 59095738 w 30819"/>
              <a:gd name="T63" fmla="*/ 337095291 h 61841"/>
              <a:gd name="T64" fmla="*/ 121926925 w 30819"/>
              <a:gd name="T65" fmla="*/ 336345768 h 61841"/>
              <a:gd name="T66" fmla="*/ 158951260 w 30819"/>
              <a:gd name="T67" fmla="*/ 332228663 h 61841"/>
              <a:gd name="T68" fmla="*/ 165309280 w 30819"/>
              <a:gd name="T69" fmla="*/ 327367455 h 61841"/>
              <a:gd name="T70" fmla="*/ 166807914 w 30819"/>
              <a:gd name="T71" fmla="*/ 17962044 h 61841"/>
              <a:gd name="T72" fmla="*/ 164185342 w 30819"/>
              <a:gd name="T73" fmla="*/ 10477358 h 61841"/>
              <a:gd name="T74" fmla="*/ 156334181 w 30819"/>
              <a:gd name="T75" fmla="*/ 6740583 h 61841"/>
              <a:gd name="T76" fmla="*/ 42638606 w 30819"/>
              <a:gd name="T77" fmla="*/ 1124358 h 61841"/>
              <a:gd name="T78" fmla="*/ 9724416 w 30819"/>
              <a:gd name="T79" fmla="*/ 4491866 h 61841"/>
              <a:gd name="T80" fmla="*/ 1873255 w 30819"/>
              <a:gd name="T81" fmla="*/ 10477358 h 61841"/>
              <a:gd name="T82" fmla="*/ 5493 w 30819"/>
              <a:gd name="T83" fmla="*/ 321381963 h 61841"/>
              <a:gd name="T84" fmla="*/ 3371888 w 30819"/>
              <a:gd name="T85" fmla="*/ 331109798 h 61841"/>
              <a:gd name="T86" fmla="*/ 12721608 w 30819"/>
              <a:gd name="T87" fmla="*/ 335970932 h 61841"/>
              <a:gd name="T88" fmla="*/ 59095738 w 30819"/>
              <a:gd name="T89" fmla="*/ 340088037 h 61841"/>
              <a:gd name="T90" fmla="*/ 110703876 w 30819"/>
              <a:gd name="T91" fmla="*/ 340088037 h 61841"/>
              <a:gd name="T92" fmla="*/ 157083498 w 30819"/>
              <a:gd name="T93" fmla="*/ 335970932 h 61841"/>
              <a:gd name="T94" fmla="*/ 166433292 w 30819"/>
              <a:gd name="T95" fmla="*/ 331109798 h 61841"/>
              <a:gd name="T96" fmla="*/ 169799613 w 30819"/>
              <a:gd name="T97" fmla="*/ 321381963 h 61841"/>
              <a:gd name="T98" fmla="*/ 168300980 w 30819"/>
              <a:gd name="T99" fmla="*/ 10477358 h 61841"/>
              <a:gd name="T100" fmla="*/ 160075197 w 30819"/>
              <a:gd name="T101" fmla="*/ 4491866 h 61841"/>
              <a:gd name="T102" fmla="*/ 127161008 w 30819"/>
              <a:gd name="T103" fmla="*/ 1124358 h 618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819"/>
              <a:gd name="T157" fmla="*/ 0 h 61841"/>
              <a:gd name="T158" fmla="*/ 30819 w 30819"/>
              <a:gd name="T159" fmla="*/ 61841 h 618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lnTo>
                  <a:pt x="5160"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lnTo>
                  <a:pt x="29393" y="5228"/>
                </a:lnTo>
                <a:close/>
                <a:moveTo>
                  <a:pt x="15410" y="544"/>
                </a:moveTo>
                <a:lnTo>
                  <a:pt x="19143" y="612"/>
                </a:lnTo>
                <a:lnTo>
                  <a:pt x="23012" y="747"/>
                </a:lnTo>
                <a:lnTo>
                  <a:pt x="26339" y="951"/>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med" len="med"/>
            <a:tailEnd type="none" w="med" len="med"/>
          </a:ln>
        </p:spPr>
        <p:txBody>
          <a:bodyPr lIns="100790" tIns="100790" rIns="100790" bIns="100790" anchor="ctr"/>
          <a:lstStyle/>
          <a:p>
            <a:endParaRPr lang="it-IT"/>
          </a:p>
        </p:txBody>
      </p:sp>
      <p:sp>
        <p:nvSpPr>
          <p:cNvPr id="7" name="Shape 354"/>
          <p:cNvSpPr/>
          <p:nvPr/>
        </p:nvSpPr>
        <p:spPr>
          <a:xfrm>
            <a:off x="1295400" y="2293938"/>
            <a:ext cx="2082800" cy="3698875"/>
          </a:xfrm>
          <a:prstGeom prst="rect">
            <a:avLst/>
          </a:prstGeom>
          <a:blipFill>
            <a:blip r:embed="rId4"/>
            <a:stretch>
              <a:fillRect/>
            </a:stretch>
          </a:blipFill>
          <a:ln w="9525" cap="flat" cmpd="sng">
            <a:solidFill>
              <a:srgbClr val="D9D9D9"/>
            </a:solidFill>
            <a:prstDash val="solid"/>
            <a:round/>
            <a:headEnd type="none" w="med" len="med"/>
            <a:tailEnd type="none" w="med" len="med"/>
          </a:ln>
        </p:spPr>
        <p:txBody>
          <a:bodyPr lIns="100790" tIns="100790" rIns="100790" bIns="100790" anchor="ctr"/>
          <a:lstStyle/>
          <a:p>
            <a:pPr algn="ctr" eaLnBrk="1">
              <a:lnSpc>
                <a:spcPct val="93000"/>
              </a:lnSpc>
              <a:spcBef>
                <a:spcPts val="0"/>
              </a:spcBef>
              <a:buClr>
                <a:srgbClr val="000000"/>
              </a:buClr>
              <a:buSzPct val="100000"/>
              <a:buFont typeface="Times New Roman" charset="0"/>
              <a:buNone/>
              <a:defRPr/>
            </a:pPr>
            <a:endParaRPr lang="en" sz="1102" dirty="0">
              <a:solidFill>
                <a:srgbClr val="999999"/>
              </a:solidFill>
              <a:latin typeface="Karla"/>
              <a:ea typeface="Karla"/>
              <a:cs typeface="Karla"/>
              <a:sym typeface="Karla"/>
            </a:endParaRPr>
          </a:p>
        </p:txBody>
      </p:sp>
      <p:sp>
        <p:nvSpPr>
          <p:cNvPr id="61447" name="CasellaDiTesto 4"/>
          <p:cNvSpPr txBox="1">
            <a:spLocks noChangeArrowheads="1"/>
          </p:cNvSpPr>
          <p:nvPr/>
        </p:nvSpPr>
        <p:spPr bwMode="auto">
          <a:xfrm>
            <a:off x="1295400" y="166688"/>
            <a:ext cx="77771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L’APPLICAZIONE ANDROID</a:t>
            </a:r>
          </a:p>
        </p:txBody>
      </p:sp>
      <p:sp>
        <p:nvSpPr>
          <p:cNvPr id="9" name="CasellaDiTesto 8"/>
          <p:cNvSpPr txBox="1"/>
          <p:nvPr/>
        </p:nvSpPr>
        <p:spPr>
          <a:xfrm>
            <a:off x="4089400" y="3752346"/>
            <a:ext cx="3600400" cy="461665"/>
          </a:xfrm>
          <a:prstGeom prst="rect">
            <a:avLst/>
          </a:prstGeom>
          <a:noFill/>
        </p:spPr>
        <p:txBody>
          <a:bodyPr wrap="square" rtlCol="0">
            <a:spAutoFit/>
          </a:bodyPr>
          <a:lstStyle/>
          <a:p>
            <a:r>
              <a:rPr lang="it-IT" sz="2400" dirty="0" err="1" smtClean="0">
                <a:solidFill>
                  <a:schemeClr val="tx1">
                    <a:lumMod val="85000"/>
                    <a:lumOff val="15000"/>
                  </a:schemeClr>
                </a:solidFill>
                <a:latin typeface="+mj-lt"/>
              </a:rPr>
              <a:t>Main</a:t>
            </a:r>
            <a:r>
              <a:rPr lang="it-IT" sz="2400" dirty="0" smtClean="0">
                <a:solidFill>
                  <a:schemeClr val="tx1">
                    <a:lumMod val="85000"/>
                    <a:lumOff val="15000"/>
                  </a:schemeClr>
                </a:solidFill>
                <a:latin typeface="+mj-lt"/>
              </a:rPr>
              <a:t> </a:t>
            </a:r>
            <a:r>
              <a:rPr lang="it-IT" sz="2400" dirty="0" err="1" smtClean="0">
                <a:solidFill>
                  <a:schemeClr val="tx1">
                    <a:lumMod val="85000"/>
                    <a:lumOff val="15000"/>
                  </a:schemeClr>
                </a:solidFill>
                <a:latin typeface="+mj-lt"/>
              </a:rPr>
              <a:t>activity</a:t>
            </a:r>
            <a:endParaRPr lang="it-IT" sz="2400" dirty="0" smtClean="0">
              <a:solidFill>
                <a:schemeClr val="tx1">
                  <a:lumMod val="85000"/>
                  <a:lumOff val="15000"/>
                </a:schemeClr>
              </a:solidFill>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pPr>
              <a:defRPr/>
            </a:pPr>
            <a:r>
              <a:rPr lang="it-IT" altLang="it-IT"/>
              <a:t>Alessandro Pasqualini - LEWE</a:t>
            </a:r>
          </a:p>
        </p:txBody>
      </p:sp>
      <p:sp>
        <p:nvSpPr>
          <p:cNvPr id="3" name="Segnaposto numero diapositiva 2"/>
          <p:cNvSpPr>
            <a:spLocks noGrp="1"/>
          </p:cNvSpPr>
          <p:nvPr>
            <p:ph type="sldNum" sz="quarter" idx="12"/>
          </p:nvPr>
        </p:nvSpPr>
        <p:spPr/>
        <p:txBody>
          <a:bodyPr/>
          <a:lstStyle/>
          <a:p>
            <a:pPr>
              <a:defRPr/>
            </a:pPr>
            <a:fld id="{373EABD4-7A83-B744-800D-9CA4C18E8C7A}" type="slidenum">
              <a:rPr lang="it-IT" altLang="it-IT"/>
              <a:pPr>
                <a:defRPr/>
              </a:pPr>
              <a:t>15</a:t>
            </a:fld>
            <a:endParaRPr lang="it-IT" altLang="it-IT"/>
          </a:p>
        </p:txBody>
      </p:sp>
      <p:sp>
        <p:nvSpPr>
          <p:cNvPr id="63491" name="Shape 353"/>
          <p:cNvSpPr>
            <a:spLocks/>
          </p:cNvSpPr>
          <p:nvPr/>
        </p:nvSpPr>
        <p:spPr bwMode="auto">
          <a:xfrm rot="16200000">
            <a:off x="1511524" y="3207062"/>
            <a:ext cx="2287587" cy="4591050"/>
          </a:xfrm>
          <a:custGeom>
            <a:avLst/>
            <a:gdLst>
              <a:gd name="T0" fmla="*/ 29547882 w 30819"/>
              <a:gd name="T1" fmla="*/ 16093657 h 61841"/>
              <a:gd name="T2" fmla="*/ 26930802 w 30819"/>
              <a:gd name="T3" fmla="*/ 17962044 h 61841"/>
              <a:gd name="T4" fmla="*/ 25806864 w 30819"/>
              <a:gd name="T5" fmla="*/ 15344060 h 61841"/>
              <a:gd name="T6" fmla="*/ 84902627 w 30819"/>
              <a:gd name="T7" fmla="*/ 12351314 h 61841"/>
              <a:gd name="T8" fmla="*/ 88638153 w 30819"/>
              <a:gd name="T9" fmla="*/ 16093657 h 61841"/>
              <a:gd name="T10" fmla="*/ 84902627 w 30819"/>
              <a:gd name="T11" fmla="*/ 19830432 h 61841"/>
              <a:gd name="T12" fmla="*/ 81161609 w 30819"/>
              <a:gd name="T13" fmla="*/ 16093657 h 61841"/>
              <a:gd name="T14" fmla="*/ 84902627 w 30819"/>
              <a:gd name="T15" fmla="*/ 12351314 h 61841"/>
              <a:gd name="T16" fmla="*/ 7856657 w 30819"/>
              <a:gd name="T17" fmla="*/ 302301129 h 61841"/>
              <a:gd name="T18" fmla="*/ 84902627 w 30819"/>
              <a:gd name="T19" fmla="*/ 2998240 h 61841"/>
              <a:gd name="T20" fmla="*/ 151844063 w 30819"/>
              <a:gd name="T21" fmla="*/ 5990986 h 61841"/>
              <a:gd name="T22" fmla="*/ 105469913 w 30819"/>
              <a:gd name="T23" fmla="*/ 3747837 h 61841"/>
              <a:gd name="T24" fmla="*/ 24688418 w 30819"/>
              <a:gd name="T25" fmla="*/ 5616224 h 61841"/>
              <a:gd name="T26" fmla="*/ 8980596 w 30819"/>
              <a:gd name="T27" fmla="*/ 8234209 h 61841"/>
              <a:gd name="T28" fmla="*/ 3741018 w 30819"/>
              <a:gd name="T29" fmla="*/ 13470178 h 61841"/>
              <a:gd name="T30" fmla="*/ 2997194 w 30819"/>
              <a:gd name="T31" fmla="*/ 323625187 h 61841"/>
              <a:gd name="T32" fmla="*/ 3371889 w 30819"/>
              <a:gd name="T33" fmla="*/ 13470178 h 61841"/>
              <a:gd name="T34" fmla="*/ 8605974 w 30819"/>
              <a:gd name="T35" fmla="*/ 7859448 h 61841"/>
              <a:gd name="T36" fmla="*/ 24688418 w 30819"/>
              <a:gd name="T37" fmla="*/ 5241463 h 61841"/>
              <a:gd name="T38" fmla="*/ 151844063 w 30819"/>
              <a:gd name="T39" fmla="*/ 5990986 h 61841"/>
              <a:gd name="T40" fmla="*/ 163067043 w 30819"/>
              <a:gd name="T41" fmla="*/ 8983806 h 61841"/>
              <a:gd name="T42" fmla="*/ 166808061 w 30819"/>
              <a:gd name="T43" fmla="*/ 15344060 h 61841"/>
              <a:gd name="T44" fmla="*/ 166433439 w 30819"/>
              <a:gd name="T45" fmla="*/ 325868336 h 61841"/>
              <a:gd name="T46" fmla="*/ 161193787 w 30819"/>
              <a:gd name="T47" fmla="*/ 331484560 h 61841"/>
              <a:gd name="T48" fmla="*/ 131651398 w 30819"/>
              <a:gd name="T49" fmla="*/ 335970932 h 61841"/>
              <a:gd name="T50" fmla="*/ 71437189 w 30819"/>
              <a:gd name="T51" fmla="*/ 337844888 h 61841"/>
              <a:gd name="T52" fmla="*/ 22440541 w 30819"/>
              <a:gd name="T53" fmla="*/ 334477380 h 61841"/>
              <a:gd name="T54" fmla="*/ 7107340 w 30819"/>
              <a:gd name="T55" fmla="*/ 330735037 h 61841"/>
              <a:gd name="T56" fmla="*/ 2997194 w 30819"/>
              <a:gd name="T57" fmla="*/ 323625187 h 61841"/>
              <a:gd name="T58" fmla="*/ 5614273 w 30819"/>
              <a:gd name="T59" fmla="*/ 328866650 h 61841"/>
              <a:gd name="T60" fmla="*/ 13465438 w 30819"/>
              <a:gd name="T61" fmla="*/ 332978186 h 61841"/>
              <a:gd name="T62" fmla="*/ 59095764 w 30819"/>
              <a:gd name="T63" fmla="*/ 337095291 h 61841"/>
              <a:gd name="T64" fmla="*/ 121927052 w 30819"/>
              <a:gd name="T65" fmla="*/ 336345768 h 61841"/>
              <a:gd name="T66" fmla="*/ 158951403 w 30819"/>
              <a:gd name="T67" fmla="*/ 332228663 h 61841"/>
              <a:gd name="T68" fmla="*/ 165309427 w 30819"/>
              <a:gd name="T69" fmla="*/ 327367455 h 61841"/>
              <a:gd name="T70" fmla="*/ 166808061 w 30819"/>
              <a:gd name="T71" fmla="*/ 17962044 h 61841"/>
              <a:gd name="T72" fmla="*/ 164185488 w 30819"/>
              <a:gd name="T73" fmla="*/ 10477358 h 61841"/>
              <a:gd name="T74" fmla="*/ 156334324 w 30819"/>
              <a:gd name="T75" fmla="*/ 6740583 h 61841"/>
              <a:gd name="T76" fmla="*/ 42638624 w 30819"/>
              <a:gd name="T77" fmla="*/ 1124358 h 61841"/>
              <a:gd name="T78" fmla="*/ 9724420 w 30819"/>
              <a:gd name="T79" fmla="*/ 4491866 h 61841"/>
              <a:gd name="T80" fmla="*/ 1873255 w 30819"/>
              <a:gd name="T81" fmla="*/ 10477358 h 61841"/>
              <a:gd name="T82" fmla="*/ 5493 w 30819"/>
              <a:gd name="T83" fmla="*/ 321381963 h 61841"/>
              <a:gd name="T84" fmla="*/ 3371889 w 30819"/>
              <a:gd name="T85" fmla="*/ 331109798 h 61841"/>
              <a:gd name="T86" fmla="*/ 12721614 w 30819"/>
              <a:gd name="T87" fmla="*/ 335970932 h 61841"/>
              <a:gd name="T88" fmla="*/ 59095764 w 30819"/>
              <a:gd name="T89" fmla="*/ 340088037 h 61841"/>
              <a:gd name="T90" fmla="*/ 110703998 w 30819"/>
              <a:gd name="T91" fmla="*/ 340088037 h 61841"/>
              <a:gd name="T92" fmla="*/ 157083641 w 30819"/>
              <a:gd name="T93" fmla="*/ 335970932 h 61841"/>
              <a:gd name="T94" fmla="*/ 166433439 w 30819"/>
              <a:gd name="T95" fmla="*/ 331109798 h 61841"/>
              <a:gd name="T96" fmla="*/ 169799762 w 30819"/>
              <a:gd name="T97" fmla="*/ 321381963 h 61841"/>
              <a:gd name="T98" fmla="*/ 168301128 w 30819"/>
              <a:gd name="T99" fmla="*/ 10477358 h 61841"/>
              <a:gd name="T100" fmla="*/ 160075342 w 30819"/>
              <a:gd name="T101" fmla="*/ 4491866 h 61841"/>
              <a:gd name="T102" fmla="*/ 127161137 w 30819"/>
              <a:gd name="T103" fmla="*/ 1124358 h 618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819"/>
              <a:gd name="T157" fmla="*/ 0 h 61841"/>
              <a:gd name="T158" fmla="*/ 30819 w 30819"/>
              <a:gd name="T159" fmla="*/ 61841 h 618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lnTo>
                  <a:pt x="5160"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lnTo>
                  <a:pt x="29393" y="5228"/>
                </a:lnTo>
                <a:close/>
                <a:moveTo>
                  <a:pt x="15410" y="544"/>
                </a:moveTo>
                <a:lnTo>
                  <a:pt x="19143" y="612"/>
                </a:lnTo>
                <a:lnTo>
                  <a:pt x="23012" y="747"/>
                </a:lnTo>
                <a:lnTo>
                  <a:pt x="26339" y="951"/>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med" len="med"/>
            <a:tailEnd type="none" w="med" len="med"/>
          </a:ln>
        </p:spPr>
        <p:txBody>
          <a:bodyPr lIns="100790" tIns="100790" rIns="100790" bIns="100790" anchor="ctr"/>
          <a:lstStyle/>
          <a:p>
            <a:endParaRPr lang="it-IT"/>
          </a:p>
        </p:txBody>
      </p:sp>
      <p:sp>
        <p:nvSpPr>
          <p:cNvPr id="63492" name="Shape 353"/>
          <p:cNvSpPr>
            <a:spLocks/>
          </p:cNvSpPr>
          <p:nvPr/>
        </p:nvSpPr>
        <p:spPr bwMode="auto">
          <a:xfrm rot="16200000">
            <a:off x="1511523" y="683890"/>
            <a:ext cx="2287588" cy="4591050"/>
          </a:xfrm>
          <a:custGeom>
            <a:avLst/>
            <a:gdLst>
              <a:gd name="T0" fmla="*/ 29547869 w 30819"/>
              <a:gd name="T1" fmla="*/ 16093657 h 61841"/>
              <a:gd name="T2" fmla="*/ 26930790 w 30819"/>
              <a:gd name="T3" fmla="*/ 17962044 h 61841"/>
              <a:gd name="T4" fmla="*/ 25806852 w 30819"/>
              <a:gd name="T5" fmla="*/ 15344060 h 61841"/>
              <a:gd name="T6" fmla="*/ 84902590 w 30819"/>
              <a:gd name="T7" fmla="*/ 12351314 h 61841"/>
              <a:gd name="T8" fmla="*/ 88638040 w 30819"/>
              <a:gd name="T9" fmla="*/ 16093657 h 61841"/>
              <a:gd name="T10" fmla="*/ 84902590 w 30819"/>
              <a:gd name="T11" fmla="*/ 19830432 h 61841"/>
              <a:gd name="T12" fmla="*/ 81161574 w 30819"/>
              <a:gd name="T13" fmla="*/ 16093657 h 61841"/>
              <a:gd name="T14" fmla="*/ 84902590 w 30819"/>
              <a:gd name="T15" fmla="*/ 12351314 h 61841"/>
              <a:gd name="T16" fmla="*/ 7856654 w 30819"/>
              <a:gd name="T17" fmla="*/ 302301129 h 61841"/>
              <a:gd name="T18" fmla="*/ 84902590 w 30819"/>
              <a:gd name="T19" fmla="*/ 2998240 h 61841"/>
              <a:gd name="T20" fmla="*/ 151843922 w 30819"/>
              <a:gd name="T21" fmla="*/ 5990986 h 61841"/>
              <a:gd name="T22" fmla="*/ 105469793 w 30819"/>
              <a:gd name="T23" fmla="*/ 3747837 h 61841"/>
              <a:gd name="T24" fmla="*/ 24688407 w 30819"/>
              <a:gd name="T25" fmla="*/ 5616224 h 61841"/>
              <a:gd name="T26" fmla="*/ 8980592 w 30819"/>
              <a:gd name="T27" fmla="*/ 8234209 h 61841"/>
              <a:gd name="T28" fmla="*/ 3741016 w 30819"/>
              <a:gd name="T29" fmla="*/ 13470178 h 61841"/>
              <a:gd name="T30" fmla="*/ 2997192 w 30819"/>
              <a:gd name="T31" fmla="*/ 323625187 h 61841"/>
              <a:gd name="T32" fmla="*/ 3371888 w 30819"/>
              <a:gd name="T33" fmla="*/ 13470178 h 61841"/>
              <a:gd name="T34" fmla="*/ 8605971 w 30819"/>
              <a:gd name="T35" fmla="*/ 7859448 h 61841"/>
              <a:gd name="T36" fmla="*/ 24688407 w 30819"/>
              <a:gd name="T37" fmla="*/ 5241463 h 61841"/>
              <a:gd name="T38" fmla="*/ 151843922 w 30819"/>
              <a:gd name="T39" fmla="*/ 5990986 h 61841"/>
              <a:gd name="T40" fmla="*/ 163066897 w 30819"/>
              <a:gd name="T41" fmla="*/ 8983806 h 61841"/>
              <a:gd name="T42" fmla="*/ 166807914 w 30819"/>
              <a:gd name="T43" fmla="*/ 15344060 h 61841"/>
              <a:gd name="T44" fmla="*/ 166433292 w 30819"/>
              <a:gd name="T45" fmla="*/ 325868336 h 61841"/>
              <a:gd name="T46" fmla="*/ 161193643 w 30819"/>
              <a:gd name="T47" fmla="*/ 331484560 h 61841"/>
              <a:gd name="T48" fmla="*/ 131651341 w 30819"/>
              <a:gd name="T49" fmla="*/ 335970932 h 61841"/>
              <a:gd name="T50" fmla="*/ 71437158 w 30819"/>
              <a:gd name="T51" fmla="*/ 337844888 h 61841"/>
              <a:gd name="T52" fmla="*/ 22440531 w 30819"/>
              <a:gd name="T53" fmla="*/ 334477380 h 61841"/>
              <a:gd name="T54" fmla="*/ 7107337 w 30819"/>
              <a:gd name="T55" fmla="*/ 330735037 h 61841"/>
              <a:gd name="T56" fmla="*/ 2997192 w 30819"/>
              <a:gd name="T57" fmla="*/ 323625187 h 61841"/>
              <a:gd name="T58" fmla="*/ 5614271 w 30819"/>
              <a:gd name="T59" fmla="*/ 328866650 h 61841"/>
              <a:gd name="T60" fmla="*/ 13465432 w 30819"/>
              <a:gd name="T61" fmla="*/ 332978186 h 61841"/>
              <a:gd name="T62" fmla="*/ 59095738 w 30819"/>
              <a:gd name="T63" fmla="*/ 337095291 h 61841"/>
              <a:gd name="T64" fmla="*/ 121926925 w 30819"/>
              <a:gd name="T65" fmla="*/ 336345768 h 61841"/>
              <a:gd name="T66" fmla="*/ 158951260 w 30819"/>
              <a:gd name="T67" fmla="*/ 332228663 h 61841"/>
              <a:gd name="T68" fmla="*/ 165309280 w 30819"/>
              <a:gd name="T69" fmla="*/ 327367455 h 61841"/>
              <a:gd name="T70" fmla="*/ 166807914 w 30819"/>
              <a:gd name="T71" fmla="*/ 17962044 h 61841"/>
              <a:gd name="T72" fmla="*/ 164185342 w 30819"/>
              <a:gd name="T73" fmla="*/ 10477358 h 61841"/>
              <a:gd name="T74" fmla="*/ 156334181 w 30819"/>
              <a:gd name="T75" fmla="*/ 6740583 h 61841"/>
              <a:gd name="T76" fmla="*/ 42638606 w 30819"/>
              <a:gd name="T77" fmla="*/ 1124358 h 61841"/>
              <a:gd name="T78" fmla="*/ 9724416 w 30819"/>
              <a:gd name="T79" fmla="*/ 4491866 h 61841"/>
              <a:gd name="T80" fmla="*/ 1873255 w 30819"/>
              <a:gd name="T81" fmla="*/ 10477358 h 61841"/>
              <a:gd name="T82" fmla="*/ 5493 w 30819"/>
              <a:gd name="T83" fmla="*/ 321381963 h 61841"/>
              <a:gd name="T84" fmla="*/ 3371888 w 30819"/>
              <a:gd name="T85" fmla="*/ 331109798 h 61841"/>
              <a:gd name="T86" fmla="*/ 12721608 w 30819"/>
              <a:gd name="T87" fmla="*/ 335970932 h 61841"/>
              <a:gd name="T88" fmla="*/ 59095738 w 30819"/>
              <a:gd name="T89" fmla="*/ 340088037 h 61841"/>
              <a:gd name="T90" fmla="*/ 110703876 w 30819"/>
              <a:gd name="T91" fmla="*/ 340088037 h 61841"/>
              <a:gd name="T92" fmla="*/ 157083498 w 30819"/>
              <a:gd name="T93" fmla="*/ 335970932 h 61841"/>
              <a:gd name="T94" fmla="*/ 166433292 w 30819"/>
              <a:gd name="T95" fmla="*/ 331109798 h 61841"/>
              <a:gd name="T96" fmla="*/ 169799613 w 30819"/>
              <a:gd name="T97" fmla="*/ 321381963 h 61841"/>
              <a:gd name="T98" fmla="*/ 168300980 w 30819"/>
              <a:gd name="T99" fmla="*/ 10477358 h 61841"/>
              <a:gd name="T100" fmla="*/ 160075197 w 30819"/>
              <a:gd name="T101" fmla="*/ 4491866 h 61841"/>
              <a:gd name="T102" fmla="*/ 127161008 w 30819"/>
              <a:gd name="T103" fmla="*/ 1124358 h 618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819"/>
              <a:gd name="T157" fmla="*/ 0 h 61841"/>
              <a:gd name="T158" fmla="*/ 30819 w 30819"/>
              <a:gd name="T159" fmla="*/ 61841 h 618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lnTo>
                  <a:pt x="5160"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lnTo>
                  <a:pt x="29393" y="5228"/>
                </a:lnTo>
                <a:close/>
                <a:moveTo>
                  <a:pt x="15410" y="544"/>
                </a:moveTo>
                <a:lnTo>
                  <a:pt x="19143" y="612"/>
                </a:lnTo>
                <a:lnTo>
                  <a:pt x="23012" y="747"/>
                </a:lnTo>
                <a:lnTo>
                  <a:pt x="26339" y="951"/>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med" len="med"/>
            <a:tailEnd type="none" w="med" len="med"/>
          </a:ln>
        </p:spPr>
        <p:txBody>
          <a:bodyPr lIns="100790" tIns="100790" rIns="100790" bIns="100790" anchor="ctr"/>
          <a:lstStyle/>
          <a:p>
            <a:endParaRPr lang="it-IT"/>
          </a:p>
        </p:txBody>
      </p:sp>
      <p:sp>
        <p:nvSpPr>
          <p:cNvPr id="7" name="Shape 354"/>
          <p:cNvSpPr/>
          <p:nvPr/>
        </p:nvSpPr>
        <p:spPr>
          <a:xfrm>
            <a:off x="751905" y="1924521"/>
            <a:ext cx="3687762" cy="2082800"/>
          </a:xfrm>
          <a:prstGeom prst="rect">
            <a:avLst/>
          </a:prstGeom>
          <a:blipFill>
            <a:blip r:embed="rId3"/>
            <a:stretch>
              <a:fillRect/>
            </a:stretch>
          </a:blipFill>
          <a:ln w="9525" cap="flat" cmpd="sng">
            <a:solidFill>
              <a:srgbClr val="D9D9D9"/>
            </a:solidFill>
            <a:prstDash val="solid"/>
            <a:round/>
            <a:headEnd type="none" w="med" len="med"/>
            <a:tailEnd type="none" w="med" len="med"/>
          </a:ln>
        </p:spPr>
        <p:txBody>
          <a:bodyPr lIns="100790" tIns="100790" rIns="100790" bIns="100790" anchor="ctr"/>
          <a:lstStyle/>
          <a:p>
            <a:pPr algn="ctr" eaLnBrk="1">
              <a:lnSpc>
                <a:spcPct val="93000"/>
              </a:lnSpc>
              <a:spcBef>
                <a:spcPts val="0"/>
              </a:spcBef>
              <a:buClr>
                <a:srgbClr val="000000"/>
              </a:buClr>
              <a:buSzPct val="100000"/>
              <a:buFont typeface="Times New Roman" charset="0"/>
              <a:buNone/>
              <a:defRPr/>
            </a:pPr>
            <a:endParaRPr lang="en" sz="1102" dirty="0">
              <a:solidFill>
                <a:srgbClr val="999999"/>
              </a:solidFill>
              <a:latin typeface="Karla"/>
              <a:ea typeface="Karla"/>
              <a:cs typeface="Karla"/>
              <a:sym typeface="Karla"/>
            </a:endParaRPr>
          </a:p>
        </p:txBody>
      </p:sp>
      <p:sp>
        <p:nvSpPr>
          <p:cNvPr id="63494" name="CasellaDiTesto 4"/>
          <p:cNvSpPr txBox="1">
            <a:spLocks noChangeArrowheads="1"/>
          </p:cNvSpPr>
          <p:nvPr/>
        </p:nvSpPr>
        <p:spPr bwMode="auto">
          <a:xfrm>
            <a:off x="1295400" y="166688"/>
            <a:ext cx="77771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L’APPLICAZIONE ANDROID</a:t>
            </a:r>
          </a:p>
        </p:txBody>
      </p:sp>
      <p:sp>
        <p:nvSpPr>
          <p:cNvPr id="9" name="Shape 354"/>
          <p:cNvSpPr/>
          <p:nvPr/>
        </p:nvSpPr>
        <p:spPr>
          <a:xfrm>
            <a:off x="745556" y="4461980"/>
            <a:ext cx="3686175" cy="2082800"/>
          </a:xfrm>
          <a:prstGeom prst="rect">
            <a:avLst/>
          </a:prstGeom>
          <a:blipFill>
            <a:blip r:embed="rId4"/>
            <a:stretch>
              <a:fillRect/>
            </a:stretch>
          </a:blipFill>
          <a:ln w="9525" cap="flat" cmpd="sng">
            <a:solidFill>
              <a:srgbClr val="D9D9D9"/>
            </a:solidFill>
            <a:prstDash val="solid"/>
            <a:round/>
            <a:headEnd type="none" w="med" len="med"/>
            <a:tailEnd type="none" w="med" len="med"/>
          </a:ln>
        </p:spPr>
        <p:txBody>
          <a:bodyPr lIns="100790" tIns="100790" rIns="100790" bIns="100790" anchor="ctr"/>
          <a:lstStyle/>
          <a:p>
            <a:pPr algn="ctr" eaLnBrk="1">
              <a:lnSpc>
                <a:spcPct val="93000"/>
              </a:lnSpc>
              <a:spcBef>
                <a:spcPts val="0"/>
              </a:spcBef>
              <a:buClr>
                <a:srgbClr val="000000"/>
              </a:buClr>
              <a:buSzPct val="100000"/>
              <a:buFont typeface="Times New Roman" charset="0"/>
              <a:buNone/>
              <a:defRPr/>
            </a:pPr>
            <a:endParaRPr lang="en" sz="1102" dirty="0">
              <a:solidFill>
                <a:srgbClr val="999999"/>
              </a:solidFill>
              <a:latin typeface="Karla"/>
              <a:ea typeface="Karla"/>
              <a:cs typeface="Karla"/>
              <a:sym typeface="Karla"/>
            </a:endParaRPr>
          </a:p>
        </p:txBody>
      </p:sp>
      <p:sp>
        <p:nvSpPr>
          <p:cNvPr id="4" name="CasellaDiTesto 3"/>
          <p:cNvSpPr txBox="1"/>
          <p:nvPr/>
        </p:nvSpPr>
        <p:spPr>
          <a:xfrm>
            <a:off x="5544368" y="3656645"/>
            <a:ext cx="4248472" cy="830997"/>
          </a:xfrm>
          <a:prstGeom prst="rect">
            <a:avLst/>
          </a:prstGeom>
          <a:noFill/>
        </p:spPr>
        <p:txBody>
          <a:bodyPr wrap="square" rtlCol="0">
            <a:spAutoFit/>
          </a:bodyPr>
          <a:lstStyle/>
          <a:p>
            <a:pPr algn="ctr"/>
            <a:r>
              <a:rPr lang="it-IT" sz="2400" dirty="0" smtClean="0">
                <a:solidFill>
                  <a:schemeClr val="tx1">
                    <a:lumMod val="85000"/>
                    <a:lumOff val="15000"/>
                  </a:schemeClr>
                </a:solidFill>
                <a:latin typeface="+mj-lt"/>
              </a:rPr>
              <a:t>Grafici di tutte le letture pervenute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16</a:t>
            </a:fld>
            <a:endParaRPr lang="it-IT" altLang="it-IT"/>
          </a:p>
        </p:txBody>
      </p:sp>
      <p:sp>
        <p:nvSpPr>
          <p:cNvPr id="4" name="CasellaDiTesto 3"/>
          <p:cNvSpPr txBox="1"/>
          <p:nvPr/>
        </p:nvSpPr>
        <p:spPr>
          <a:xfrm>
            <a:off x="1943968" y="1979637"/>
            <a:ext cx="7991475" cy="2246769"/>
          </a:xfrm>
          <a:prstGeom prst="rect">
            <a:avLst/>
          </a:prstGeom>
          <a:noFill/>
        </p:spPr>
        <p:txBody>
          <a:bodyPr>
            <a:spAutoFit/>
          </a:bodyPr>
          <a:lstStyle/>
          <a:p>
            <a:pPr>
              <a:defRPr/>
            </a:pPr>
            <a:r>
              <a:rPr lang="it-IT" sz="2800" dirty="0" smtClean="0">
                <a:solidFill>
                  <a:schemeClr val="tx1">
                    <a:lumMod val="85000"/>
                    <a:lumOff val="15000"/>
                  </a:schemeClr>
                </a:solidFill>
                <a:latin typeface="Century Gothic" charset="0"/>
                <a:ea typeface="Century Gothic" charset="0"/>
                <a:cs typeface="Century Gothic" charset="0"/>
              </a:rPr>
              <a:t>Prevede due tipi di messaggi:</a:t>
            </a:r>
          </a:p>
          <a:p>
            <a:pPr>
              <a:defRPr/>
            </a:pPr>
            <a:endParaRPr lang="it-IT" sz="2800" dirty="0">
              <a:solidFill>
                <a:schemeClr val="tx1">
                  <a:lumMod val="85000"/>
                  <a:lumOff val="15000"/>
                </a:schemeClr>
              </a:solidFill>
              <a:latin typeface="Century Gothic" charset="0"/>
              <a:ea typeface="Century Gothic" charset="0"/>
              <a:cs typeface="Century Gothic" charset="0"/>
            </a:endParaRPr>
          </a:p>
          <a:p>
            <a:pPr marL="1200150" lvl="1"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Messaggio DATA</a:t>
            </a:r>
          </a:p>
          <a:p>
            <a:pPr marL="1200150" lvl="1" indent="-457200">
              <a:buFont typeface="Arial" charset="0"/>
              <a:buChar char="•"/>
              <a:defRPr/>
            </a:pPr>
            <a:endParaRPr lang="it-IT" sz="2800" dirty="0" smtClean="0">
              <a:solidFill>
                <a:schemeClr val="tx1">
                  <a:lumMod val="85000"/>
                  <a:lumOff val="15000"/>
                </a:schemeClr>
              </a:solidFill>
              <a:latin typeface="Century Gothic" charset="0"/>
              <a:ea typeface="Century Gothic" charset="0"/>
              <a:cs typeface="Century Gothic" charset="0"/>
            </a:endParaRPr>
          </a:p>
          <a:p>
            <a:pPr marL="1200150" lvl="1"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Messaggio ACK</a:t>
            </a:r>
            <a:endParaRPr lang="it-IT" sz="2800" dirty="0">
              <a:solidFill>
                <a:schemeClr val="tx1">
                  <a:lumMod val="85000"/>
                  <a:lumOff val="15000"/>
                </a:schemeClr>
              </a:solidFill>
              <a:latin typeface="Century Gothic" charset="0"/>
              <a:ea typeface="Century Gothic" charset="0"/>
              <a:cs typeface="Century Gothic" charset="0"/>
            </a:endParaRPr>
          </a:p>
        </p:txBody>
      </p:sp>
      <p:sp>
        <p:nvSpPr>
          <p:cNvPr id="65540" name="CasellaDiTesto 4"/>
          <p:cNvSpPr txBox="1">
            <a:spLocks noChangeArrowheads="1"/>
          </p:cNvSpPr>
          <p:nvPr/>
        </p:nvSpPr>
        <p:spPr bwMode="auto">
          <a:xfrm>
            <a:off x="22225" y="250825"/>
            <a:ext cx="101520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IL PROTOCOLLO</a:t>
            </a:r>
          </a:p>
          <a:p>
            <a:pPr algn="ctr"/>
            <a:r>
              <a:rPr lang="it-IT" altLang="it-IT" sz="4800" b="1" dirty="0">
                <a:solidFill>
                  <a:schemeClr val="accent1">
                    <a:lumMod val="50000"/>
                  </a:schemeClr>
                </a:solidFill>
                <a:latin typeface="Century Gothic" charset="0"/>
                <a:ea typeface="Century Gothic" charset="0"/>
                <a:cs typeface="Century Gothic" charset="0"/>
              </a:rPr>
              <a:t>DI COMUNICAZIONE</a:t>
            </a:r>
          </a:p>
        </p:txBody>
      </p:sp>
      <p:sp>
        <p:nvSpPr>
          <p:cNvPr id="5" name="Rectangle 5"/>
          <p:cNvSpPr>
            <a:spLocks noChangeArrowheads="1"/>
          </p:cNvSpPr>
          <p:nvPr/>
        </p:nvSpPr>
        <p:spPr bwMode="auto">
          <a:xfrm>
            <a:off x="359792" y="4416876"/>
            <a:ext cx="4392488" cy="230400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“id”: ID,</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“type”: “data”,</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a:t>
            </a:r>
            <a:r>
              <a:rPr kumimoji="0" lang="en-GB" altLang="it-IT" sz="1600" b="0" i="0" u="none" strike="noStrike" cap="none" normalizeH="0" baseline="0" dirty="0" err="1">
                <a:ln>
                  <a:noFill/>
                </a:ln>
                <a:solidFill>
                  <a:schemeClr val="tx1">
                    <a:lumMod val="85000"/>
                    <a:lumOff val="15000"/>
                  </a:schemeClr>
                </a:solidFill>
                <a:effectLst/>
                <a:latin typeface="Courier" charset="0"/>
                <a:ea typeface="Courier" charset="0"/>
                <a:cs typeface="Courier" charset="0"/>
              </a:rPr>
              <a:t>val</a:t>
            </a: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“key1”: val1,</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“key2:	“val2,</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smtClean="0">
                <a:ln>
                  <a:noFill/>
                </a:ln>
                <a:solidFill>
                  <a:schemeClr val="tx1">
                    <a:lumMod val="85000"/>
                    <a:lumOff val="15000"/>
                  </a:schemeClr>
                </a:solidFill>
                <a:effectLst/>
                <a:latin typeface="Courier" charset="0"/>
                <a:ea typeface="Courier" charset="0"/>
                <a:cs typeface="Courier" charset="0"/>
              </a:rPr>
              <a:t>}</a:t>
            </a:r>
            <a:endPar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endParaRPr>
          </a:p>
        </p:txBody>
      </p:sp>
      <p:sp>
        <p:nvSpPr>
          <p:cNvPr id="6" name="Rectangle 6"/>
          <p:cNvSpPr>
            <a:spLocks noChangeArrowheads="1"/>
          </p:cNvSpPr>
          <p:nvPr/>
        </p:nvSpPr>
        <p:spPr bwMode="auto">
          <a:xfrm>
            <a:off x="5256336" y="4416876"/>
            <a:ext cx="4392000" cy="2304000"/>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“id”: ID,</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“type”: “</a:t>
            </a:r>
            <a:r>
              <a:rPr kumimoji="0" lang="en-GB" altLang="it-IT" sz="1600" b="0" i="0" u="none" strike="noStrike" cap="none" normalizeH="0" baseline="0" dirty="0" err="1">
                <a:ln>
                  <a:noFill/>
                </a:ln>
                <a:solidFill>
                  <a:schemeClr val="tx1">
                    <a:lumMod val="85000"/>
                    <a:lumOff val="15000"/>
                  </a:schemeClr>
                </a:solidFill>
                <a:effectLst/>
                <a:latin typeface="Courier" charset="0"/>
                <a:ea typeface="Courier" charset="0"/>
                <a:cs typeface="Courier" charset="0"/>
              </a:rPr>
              <a:t>ack</a:t>
            </a: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17</a:t>
            </a:fld>
            <a:endParaRPr lang="it-IT" altLang="it-IT"/>
          </a:p>
        </p:txBody>
      </p:sp>
      <p:sp>
        <p:nvSpPr>
          <p:cNvPr id="4" name="CasellaDiTesto 3"/>
          <p:cNvSpPr txBox="1"/>
          <p:nvPr/>
        </p:nvSpPr>
        <p:spPr>
          <a:xfrm>
            <a:off x="1511920" y="2195661"/>
            <a:ext cx="7991475" cy="3663950"/>
          </a:xfrm>
          <a:prstGeom prst="rect">
            <a:avLst/>
          </a:prstGeom>
          <a:noFill/>
        </p:spPr>
        <p:txBody>
          <a:bodyPr>
            <a:spAutoFit/>
          </a:bodyPr>
          <a:lstStyle/>
          <a:p>
            <a:pPr>
              <a:defRPr/>
            </a:pPr>
            <a:r>
              <a:rPr lang="it-IT" sz="3200" dirty="0" smtClean="0">
                <a:solidFill>
                  <a:schemeClr val="tx1">
                    <a:lumMod val="85000"/>
                    <a:lumOff val="15000"/>
                  </a:schemeClr>
                </a:solidFill>
                <a:latin typeface="Century Gothic" charset="0"/>
                <a:ea typeface="Century Gothic" charset="0"/>
                <a:cs typeface="Century Gothic" charset="0"/>
              </a:rPr>
              <a:t>La </a:t>
            </a:r>
            <a:r>
              <a:rPr lang="it-IT" sz="3200" dirty="0">
                <a:solidFill>
                  <a:schemeClr val="tx1">
                    <a:lumMod val="85000"/>
                    <a:lumOff val="15000"/>
                  </a:schemeClr>
                </a:solidFill>
                <a:latin typeface="Century Gothic" charset="0"/>
                <a:ea typeface="Century Gothic" charset="0"/>
                <a:cs typeface="Century Gothic" charset="0"/>
              </a:rPr>
              <a:t>libreria per Arduino </a:t>
            </a:r>
            <a:r>
              <a:rPr lang="it-IT" sz="3200" dirty="0" smtClean="0">
                <a:solidFill>
                  <a:schemeClr val="tx1">
                    <a:lumMod val="85000"/>
                    <a:lumOff val="15000"/>
                  </a:schemeClr>
                </a:solidFill>
                <a:latin typeface="Century Gothic" charset="0"/>
                <a:ea typeface="Century Gothic" charset="0"/>
                <a:cs typeface="Century Gothic" charset="0"/>
              </a:rPr>
              <a:t>IDE contiene:</a:t>
            </a:r>
            <a:endParaRPr lang="it-IT" sz="3200" dirty="0">
              <a:solidFill>
                <a:schemeClr val="tx1">
                  <a:lumMod val="85000"/>
                  <a:lumOff val="15000"/>
                </a:schemeClr>
              </a:solidFill>
              <a:latin typeface="Century Gothic" charset="0"/>
              <a:ea typeface="Century Gothic" charset="0"/>
              <a:cs typeface="Century Gothic" charset="0"/>
            </a:endParaRPr>
          </a:p>
          <a:p>
            <a:pPr>
              <a:defRPr/>
            </a:pPr>
            <a:endParaRPr lang="it-IT" sz="32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2800" dirty="0">
                <a:solidFill>
                  <a:schemeClr val="tx1">
                    <a:lumMod val="85000"/>
                    <a:lumOff val="15000"/>
                  </a:schemeClr>
                </a:solidFill>
                <a:latin typeface="Century Gothic" charset="0"/>
                <a:ea typeface="Century Gothic" charset="0"/>
                <a:cs typeface="Century Gothic" charset="0"/>
              </a:rPr>
              <a:t>Contenitore dati</a:t>
            </a:r>
            <a:endParaRPr lang="it-IT" sz="28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2800" dirty="0">
                <a:solidFill>
                  <a:schemeClr val="tx1">
                    <a:lumMod val="85000"/>
                    <a:lumOff val="15000"/>
                  </a:schemeClr>
                </a:solidFill>
                <a:latin typeface="Century Gothic" charset="0"/>
                <a:ea typeface="Century Gothic" charset="0"/>
                <a:cs typeface="Century Gothic" charset="0"/>
              </a:rPr>
              <a:t>Software di gestione del protocollo</a:t>
            </a:r>
            <a:endParaRPr lang="it-IT" sz="28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2800" dirty="0">
                <a:solidFill>
                  <a:schemeClr val="tx1">
                    <a:lumMod val="85000"/>
                    <a:lumOff val="15000"/>
                  </a:schemeClr>
                </a:solidFill>
                <a:latin typeface="Century Gothic" charset="0"/>
                <a:ea typeface="Century Gothic" charset="0"/>
                <a:cs typeface="Century Gothic" charset="0"/>
              </a:rPr>
              <a:t>Software di gestione del canale di trasmissione (</a:t>
            </a:r>
            <a:r>
              <a:rPr lang="it-IT" sz="2800" dirty="0" err="1">
                <a:solidFill>
                  <a:schemeClr val="tx1">
                    <a:lumMod val="85000"/>
                    <a:lumOff val="15000"/>
                  </a:schemeClr>
                </a:solidFill>
                <a:latin typeface="Century Gothic" charset="0"/>
                <a:ea typeface="Century Gothic" charset="0"/>
                <a:cs typeface="Century Gothic" charset="0"/>
              </a:rPr>
              <a:t>bluetooth</a:t>
            </a:r>
            <a:r>
              <a:rPr lang="it-IT" sz="2800" dirty="0">
                <a:solidFill>
                  <a:schemeClr val="tx1">
                    <a:lumMod val="85000"/>
                    <a:lumOff val="15000"/>
                  </a:schemeClr>
                </a:solidFill>
                <a:latin typeface="Century Gothic" charset="0"/>
                <a:ea typeface="Century Gothic" charset="0"/>
                <a:cs typeface="Century Gothic" charset="0"/>
              </a:rPr>
              <a:t>)</a:t>
            </a:r>
            <a:endParaRPr lang="it-IT" sz="2800" dirty="0">
              <a:solidFill>
                <a:schemeClr val="tx1">
                  <a:lumMod val="85000"/>
                  <a:lumOff val="15000"/>
                </a:schemeClr>
              </a:solidFill>
              <a:latin typeface="Century Gothic" charset="0"/>
              <a:ea typeface="Century Gothic" charset="0"/>
              <a:cs typeface="Century Gothic" charset="0"/>
            </a:endParaRPr>
          </a:p>
        </p:txBody>
      </p:sp>
      <p:sp>
        <p:nvSpPr>
          <p:cNvPr id="65540" name="CasellaDiTesto 4"/>
          <p:cNvSpPr txBox="1">
            <a:spLocks noChangeArrowheads="1"/>
          </p:cNvSpPr>
          <p:nvPr/>
        </p:nvSpPr>
        <p:spPr bwMode="auto">
          <a:xfrm>
            <a:off x="22225" y="250825"/>
            <a:ext cx="101520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IL PROTOCOLLO</a:t>
            </a:r>
          </a:p>
          <a:p>
            <a:pPr algn="ctr"/>
            <a:r>
              <a:rPr lang="it-IT" altLang="it-IT" sz="4800" b="1" dirty="0">
                <a:solidFill>
                  <a:schemeClr val="accent1">
                    <a:lumMod val="50000"/>
                  </a:schemeClr>
                </a:solidFill>
                <a:latin typeface="Century Gothic" charset="0"/>
                <a:ea typeface="Century Gothic" charset="0"/>
                <a:cs typeface="Century Gothic" charset="0"/>
              </a:rPr>
              <a:t>DI COMUNICAZIONE</a:t>
            </a:r>
          </a:p>
        </p:txBody>
      </p:sp>
    </p:spTree>
    <p:extLst>
      <p:ext uri="{BB962C8B-B14F-4D97-AF65-F5344CB8AC3E}">
        <p14:creationId xmlns:p14="http://schemas.microsoft.com/office/powerpoint/2010/main" val="750597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18</a:t>
            </a:fld>
            <a:endParaRPr lang="it-IT" altLang="it-IT"/>
          </a:p>
        </p:txBody>
      </p:sp>
      <p:sp>
        <p:nvSpPr>
          <p:cNvPr id="4" name="CasellaDiTesto 3"/>
          <p:cNvSpPr txBox="1"/>
          <p:nvPr/>
        </p:nvSpPr>
        <p:spPr>
          <a:xfrm>
            <a:off x="1046162" y="1475581"/>
            <a:ext cx="7991475" cy="2246769"/>
          </a:xfrm>
          <a:prstGeom prst="rect">
            <a:avLst/>
          </a:prstGeom>
          <a:noFill/>
        </p:spPr>
        <p:txBody>
          <a:bodyPr>
            <a:spAutoFit/>
          </a:bodyPr>
          <a:lstStyle/>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E’ basato su </a:t>
            </a:r>
            <a:r>
              <a:rPr lang="it-IT" sz="2800" dirty="0" err="1" smtClean="0">
                <a:solidFill>
                  <a:schemeClr val="tx1">
                    <a:lumMod val="85000"/>
                    <a:lumOff val="15000"/>
                  </a:schemeClr>
                </a:solidFill>
                <a:latin typeface="Century Gothic" charset="0"/>
                <a:ea typeface="Century Gothic" charset="0"/>
                <a:cs typeface="Century Gothic" charset="0"/>
              </a:rPr>
              <a:t>ArduinoJson</a:t>
            </a:r>
            <a:r>
              <a:rPr lang="it-IT" sz="2800" dirty="0" smtClean="0">
                <a:solidFill>
                  <a:schemeClr val="tx1">
                    <a:lumMod val="85000"/>
                    <a:lumOff val="15000"/>
                  </a:schemeClr>
                </a:solidFill>
                <a:latin typeface="Century Gothic" charset="0"/>
                <a:ea typeface="Century Gothic" charset="0"/>
                <a:cs typeface="Century Gothic" charset="0"/>
              </a:rPr>
              <a:t> (libreria </a:t>
            </a:r>
            <a:r>
              <a:rPr lang="it-IT" sz="2800" dirty="0" err="1" smtClean="0">
                <a:solidFill>
                  <a:schemeClr val="tx1">
                    <a:lumMod val="85000"/>
                    <a:lumOff val="15000"/>
                  </a:schemeClr>
                </a:solidFill>
                <a:latin typeface="Century Gothic" charset="0"/>
                <a:ea typeface="Century Gothic" charset="0"/>
                <a:cs typeface="Century Gothic" charset="0"/>
              </a:rPr>
              <a:t>lightweight</a:t>
            </a:r>
            <a:r>
              <a:rPr lang="it-IT" sz="2800" dirty="0" smtClean="0">
                <a:solidFill>
                  <a:schemeClr val="tx1">
                    <a:lumMod val="85000"/>
                    <a:lumOff val="15000"/>
                  </a:schemeClr>
                </a:solidFill>
                <a:latin typeface="Century Gothic" charset="0"/>
                <a:ea typeface="Century Gothic" charset="0"/>
                <a:cs typeface="Century Gothic" charset="0"/>
              </a:rPr>
              <a:t> </a:t>
            </a:r>
            <a:r>
              <a:rPr lang="it-IT" sz="2800" dirty="0" err="1" smtClean="0">
                <a:solidFill>
                  <a:schemeClr val="tx1">
                    <a:lumMod val="85000"/>
                    <a:lumOff val="15000"/>
                  </a:schemeClr>
                </a:solidFill>
                <a:latin typeface="Century Gothic" charset="0"/>
                <a:ea typeface="Century Gothic" charset="0"/>
                <a:cs typeface="Century Gothic" charset="0"/>
              </a:rPr>
              <a:t>Json</a:t>
            </a:r>
            <a:r>
              <a:rPr lang="it-IT" sz="2800" dirty="0" smtClean="0">
                <a:solidFill>
                  <a:schemeClr val="tx1">
                    <a:lumMod val="85000"/>
                    <a:lumOff val="15000"/>
                  </a:schemeClr>
                </a:solidFill>
                <a:latin typeface="Century Gothic" charset="0"/>
                <a:ea typeface="Century Gothic" charset="0"/>
                <a:cs typeface="Century Gothic" charset="0"/>
              </a:rPr>
              <a:t> per Arduino</a:t>
            </a: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Prevede un metodo </a:t>
            </a:r>
            <a:r>
              <a:rPr lang="it-IT" sz="2800" dirty="0" err="1" smtClean="0">
                <a:solidFill>
                  <a:schemeClr val="tx1">
                    <a:lumMod val="85000"/>
                    <a:lumOff val="15000"/>
                  </a:schemeClr>
                </a:solidFill>
                <a:latin typeface="Courier" charset="0"/>
                <a:ea typeface="Courier" charset="0"/>
                <a:cs typeface="Courier" charset="0"/>
              </a:rPr>
              <a:t>add</a:t>
            </a:r>
            <a:r>
              <a:rPr lang="it-IT" sz="2800" dirty="0" smtClean="0">
                <a:solidFill>
                  <a:schemeClr val="tx1">
                    <a:lumMod val="85000"/>
                    <a:lumOff val="15000"/>
                  </a:schemeClr>
                </a:solidFill>
                <a:latin typeface="Century Gothic" charset="0"/>
                <a:ea typeface="Century Gothic" charset="0"/>
                <a:cs typeface="Century Gothic" charset="0"/>
              </a:rPr>
              <a:t> e </a:t>
            </a:r>
            <a:r>
              <a:rPr lang="it-IT" sz="2800" dirty="0" err="1" smtClean="0">
                <a:solidFill>
                  <a:schemeClr val="tx1">
                    <a:lumMod val="85000"/>
                    <a:lumOff val="15000"/>
                  </a:schemeClr>
                </a:solidFill>
                <a:latin typeface="Courier" charset="0"/>
                <a:ea typeface="Courier" charset="0"/>
                <a:cs typeface="Courier" charset="0"/>
              </a:rPr>
              <a:t>get</a:t>
            </a:r>
            <a:r>
              <a:rPr lang="it-IT" sz="2800" dirty="0" smtClean="0">
                <a:solidFill>
                  <a:schemeClr val="tx1">
                    <a:lumMod val="85000"/>
                    <a:lumOff val="15000"/>
                  </a:schemeClr>
                </a:solidFill>
                <a:latin typeface="Century Gothic" charset="0"/>
                <a:ea typeface="Century Gothic" charset="0"/>
                <a:cs typeface="Century Gothic" charset="0"/>
              </a:rPr>
              <a:t> per ogni tipo primitivo</a:t>
            </a:r>
            <a:endParaRPr lang="it-IT" sz="2800" dirty="0">
              <a:solidFill>
                <a:schemeClr val="tx1">
                  <a:lumMod val="85000"/>
                  <a:lumOff val="15000"/>
                </a:schemeClr>
              </a:solidFill>
              <a:latin typeface="Century Gothic" charset="0"/>
              <a:ea typeface="Century Gothic" charset="0"/>
              <a:cs typeface="Century Gothic" charset="0"/>
            </a:endParaRPr>
          </a:p>
        </p:txBody>
      </p:sp>
      <p:sp>
        <p:nvSpPr>
          <p:cNvPr id="65540" name="CasellaDiTesto 4"/>
          <p:cNvSpPr txBox="1">
            <a:spLocks noChangeArrowheads="1"/>
          </p:cNvSpPr>
          <p:nvPr/>
        </p:nvSpPr>
        <p:spPr bwMode="auto">
          <a:xfrm>
            <a:off x="-71438" y="319002"/>
            <a:ext cx="10152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IL </a:t>
            </a:r>
            <a:r>
              <a:rPr lang="it-IT" altLang="it-IT" sz="4800" b="1" dirty="0" smtClean="0">
                <a:solidFill>
                  <a:schemeClr val="accent1">
                    <a:lumMod val="50000"/>
                  </a:schemeClr>
                </a:solidFill>
                <a:latin typeface="Century Gothic" charset="0"/>
                <a:ea typeface="Century Gothic" charset="0"/>
                <a:cs typeface="Century Gothic" charset="0"/>
              </a:rPr>
              <a:t>CONTENITORE DATI</a:t>
            </a:r>
            <a:endParaRPr lang="it-IT" altLang="it-IT" sz="4800" b="1" dirty="0">
              <a:solidFill>
                <a:schemeClr val="accent1">
                  <a:lumMod val="50000"/>
                </a:schemeClr>
              </a:solidFill>
              <a:latin typeface="Century Gothic" charset="0"/>
              <a:ea typeface="Century Gothic" charset="0"/>
              <a:cs typeface="Century Gothic" charset="0"/>
            </a:endParaRPr>
          </a:p>
        </p:txBody>
      </p:sp>
      <p:sp>
        <p:nvSpPr>
          <p:cNvPr id="5" name="CasellaDiTesto 4"/>
          <p:cNvSpPr txBox="1"/>
          <p:nvPr/>
        </p:nvSpPr>
        <p:spPr>
          <a:xfrm>
            <a:off x="2160277" y="4083447"/>
            <a:ext cx="5688632"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dirty="0" smtClean="0">
                <a:solidFill>
                  <a:schemeClr val="tx1">
                    <a:lumMod val="50000"/>
                    <a:lumOff val="50000"/>
                  </a:schemeClr>
                </a:solidFill>
                <a:latin typeface="Courier" charset="0"/>
                <a:ea typeface="Courier" charset="0"/>
                <a:cs typeface="Courier" charset="0"/>
              </a:rPr>
              <a:t>//creazione contenitore</a:t>
            </a:r>
          </a:p>
          <a:p>
            <a:r>
              <a:rPr lang="it-IT" dirty="0" err="1" smtClean="0">
                <a:solidFill>
                  <a:schemeClr val="tx1">
                    <a:lumMod val="85000"/>
                    <a:lumOff val="15000"/>
                  </a:schemeClr>
                </a:solidFill>
                <a:latin typeface="Courier" charset="0"/>
                <a:ea typeface="Courier" charset="0"/>
                <a:cs typeface="Courier" charset="0"/>
              </a:rPr>
              <a:t>JData</a:t>
            </a:r>
            <a:r>
              <a:rPr lang="it-IT" dirty="0" smtClean="0">
                <a:solidFill>
                  <a:schemeClr val="tx1">
                    <a:lumMod val="85000"/>
                    <a:lumOff val="15000"/>
                  </a:schemeClr>
                </a:solidFill>
                <a:latin typeface="Courier" charset="0"/>
                <a:ea typeface="Courier" charset="0"/>
                <a:cs typeface="Courier" charset="0"/>
              </a:rPr>
              <a:t> contenitore;</a:t>
            </a:r>
          </a:p>
          <a:p>
            <a:endParaRPr lang="it-IT" dirty="0">
              <a:latin typeface="Courier" charset="0"/>
              <a:ea typeface="Courier" charset="0"/>
              <a:cs typeface="Courier" charset="0"/>
            </a:endParaRPr>
          </a:p>
          <a:p>
            <a:r>
              <a:rPr lang="it-IT" dirty="0" smtClean="0">
                <a:solidFill>
                  <a:schemeClr val="tx1">
                    <a:lumMod val="50000"/>
                    <a:lumOff val="50000"/>
                  </a:schemeClr>
                </a:solidFill>
                <a:latin typeface="Courier" charset="0"/>
                <a:ea typeface="Courier" charset="0"/>
                <a:cs typeface="Courier" charset="0"/>
              </a:rPr>
              <a:t>//aggiunta dato</a:t>
            </a:r>
          </a:p>
          <a:p>
            <a:r>
              <a:rPr lang="it-IT" dirty="0" err="1">
                <a:solidFill>
                  <a:schemeClr val="tx1">
                    <a:lumMod val="85000"/>
                    <a:lumOff val="15000"/>
                  </a:schemeClr>
                </a:solidFill>
                <a:latin typeface="Courier" charset="0"/>
                <a:ea typeface="Courier" charset="0"/>
                <a:cs typeface="Courier" charset="0"/>
              </a:rPr>
              <a:t>c</a:t>
            </a:r>
            <a:r>
              <a:rPr lang="it-IT" dirty="0" err="1" smtClean="0">
                <a:solidFill>
                  <a:schemeClr val="tx1">
                    <a:lumMod val="85000"/>
                    <a:lumOff val="15000"/>
                  </a:schemeClr>
                </a:solidFill>
                <a:latin typeface="Courier" charset="0"/>
                <a:ea typeface="Courier" charset="0"/>
                <a:cs typeface="Courier" charset="0"/>
              </a:rPr>
              <a:t>ontenitore.add</a:t>
            </a:r>
            <a:r>
              <a:rPr lang="it-IT" dirty="0" smtClean="0">
                <a:solidFill>
                  <a:schemeClr val="tx1">
                    <a:lumMod val="85000"/>
                    <a:lumOff val="15000"/>
                  </a:schemeClr>
                </a:solidFill>
                <a:latin typeface="Courier" charset="0"/>
                <a:ea typeface="Courier" charset="0"/>
                <a:cs typeface="Courier" charset="0"/>
              </a:rPr>
              <a:t>(“Chiave”, “Valore”);</a:t>
            </a:r>
          </a:p>
          <a:p>
            <a:endParaRPr lang="it-IT" dirty="0">
              <a:latin typeface="Courier" charset="0"/>
              <a:ea typeface="Courier" charset="0"/>
              <a:cs typeface="Courier" charset="0"/>
            </a:endParaRPr>
          </a:p>
          <a:p>
            <a:r>
              <a:rPr lang="it-IT" dirty="0" smtClean="0">
                <a:solidFill>
                  <a:schemeClr val="tx1">
                    <a:lumMod val="50000"/>
                    <a:lumOff val="50000"/>
                  </a:schemeClr>
                </a:solidFill>
                <a:latin typeface="Courier" charset="0"/>
                <a:ea typeface="Courier" charset="0"/>
                <a:cs typeface="Courier" charset="0"/>
              </a:rPr>
              <a:t>//ottenimento dato</a:t>
            </a:r>
            <a:r>
              <a:rPr lang="it-IT" dirty="0">
                <a:solidFill>
                  <a:schemeClr val="tx1">
                    <a:lumMod val="50000"/>
                    <a:lumOff val="50000"/>
                  </a:schemeClr>
                </a:solidFill>
                <a:latin typeface="Courier" charset="0"/>
                <a:ea typeface="Courier" charset="0"/>
                <a:cs typeface="Courier" charset="0"/>
              </a:rPr>
              <a:t> </a:t>
            </a:r>
            <a:r>
              <a:rPr lang="it-IT" dirty="0" smtClean="0">
                <a:solidFill>
                  <a:schemeClr val="tx1">
                    <a:lumMod val="50000"/>
                    <a:lumOff val="50000"/>
                  </a:schemeClr>
                </a:solidFill>
                <a:latin typeface="Courier" charset="0"/>
                <a:ea typeface="Courier" charset="0"/>
                <a:cs typeface="Courier" charset="0"/>
              </a:rPr>
              <a:t>con </a:t>
            </a:r>
            <a:r>
              <a:rPr lang="it-IT" dirty="0" err="1" smtClean="0">
                <a:solidFill>
                  <a:schemeClr val="tx1">
                    <a:lumMod val="50000"/>
                    <a:lumOff val="50000"/>
                  </a:schemeClr>
                </a:solidFill>
                <a:latin typeface="Courier" charset="0"/>
                <a:ea typeface="Courier" charset="0"/>
                <a:cs typeface="Courier" charset="0"/>
              </a:rPr>
              <a:t>autocasting</a:t>
            </a:r>
            <a:endParaRPr lang="it-IT" dirty="0" smtClean="0">
              <a:solidFill>
                <a:schemeClr val="tx1">
                  <a:lumMod val="50000"/>
                  <a:lumOff val="50000"/>
                </a:schemeClr>
              </a:solidFill>
              <a:latin typeface="Courier" charset="0"/>
              <a:ea typeface="Courier" charset="0"/>
              <a:cs typeface="Courier" charset="0"/>
            </a:endParaRPr>
          </a:p>
          <a:p>
            <a:r>
              <a:rPr lang="it-IT" dirty="0" err="1">
                <a:solidFill>
                  <a:schemeClr val="tx1">
                    <a:lumMod val="85000"/>
                    <a:lumOff val="15000"/>
                  </a:schemeClr>
                </a:solidFill>
                <a:latin typeface="Courier" charset="0"/>
                <a:ea typeface="Courier" charset="0"/>
                <a:cs typeface="Courier" charset="0"/>
              </a:rPr>
              <a:t>c</a:t>
            </a:r>
            <a:r>
              <a:rPr lang="it-IT" dirty="0" err="1" smtClean="0">
                <a:solidFill>
                  <a:schemeClr val="tx1">
                    <a:lumMod val="85000"/>
                    <a:lumOff val="15000"/>
                  </a:schemeClr>
                </a:solidFill>
                <a:latin typeface="Courier" charset="0"/>
                <a:ea typeface="Courier" charset="0"/>
                <a:cs typeface="Courier" charset="0"/>
              </a:rPr>
              <a:t>har</a:t>
            </a:r>
            <a:r>
              <a:rPr lang="it-IT" dirty="0" smtClean="0">
                <a:solidFill>
                  <a:schemeClr val="tx1">
                    <a:lumMod val="85000"/>
                    <a:lumOff val="15000"/>
                  </a:schemeClr>
                </a:solidFill>
                <a:latin typeface="Courier" charset="0"/>
                <a:ea typeface="Courier" charset="0"/>
                <a:cs typeface="Courier" charset="0"/>
              </a:rPr>
              <a:t> *</a:t>
            </a:r>
            <a:r>
              <a:rPr lang="it-IT" dirty="0" err="1" smtClean="0">
                <a:solidFill>
                  <a:schemeClr val="tx1">
                    <a:lumMod val="85000"/>
                    <a:lumOff val="15000"/>
                  </a:schemeClr>
                </a:solidFill>
                <a:latin typeface="Courier" charset="0"/>
                <a:ea typeface="Courier" charset="0"/>
                <a:cs typeface="Courier" charset="0"/>
              </a:rPr>
              <a:t>value</a:t>
            </a:r>
            <a:r>
              <a:rPr lang="it-IT" dirty="0" smtClean="0">
                <a:solidFill>
                  <a:schemeClr val="tx1">
                    <a:lumMod val="85000"/>
                    <a:lumOff val="15000"/>
                  </a:schemeClr>
                </a:solidFill>
                <a:latin typeface="Courier" charset="0"/>
                <a:ea typeface="Courier" charset="0"/>
                <a:cs typeface="Courier" charset="0"/>
              </a:rPr>
              <a:t> = </a:t>
            </a:r>
            <a:r>
              <a:rPr lang="it-IT" dirty="0" err="1" smtClean="0">
                <a:solidFill>
                  <a:schemeClr val="tx1">
                    <a:lumMod val="85000"/>
                    <a:lumOff val="15000"/>
                  </a:schemeClr>
                </a:solidFill>
                <a:latin typeface="Courier" charset="0"/>
                <a:ea typeface="Courier" charset="0"/>
                <a:cs typeface="Courier" charset="0"/>
              </a:rPr>
              <a:t>contenitore.get</a:t>
            </a:r>
            <a:r>
              <a:rPr lang="it-IT" dirty="0" smtClean="0">
                <a:solidFill>
                  <a:schemeClr val="tx1">
                    <a:lumMod val="85000"/>
                    <a:lumOff val="15000"/>
                  </a:schemeClr>
                </a:solidFill>
                <a:latin typeface="Courier" charset="0"/>
                <a:ea typeface="Courier" charset="0"/>
                <a:cs typeface="Courier" charset="0"/>
              </a:rPr>
              <a:t>(“Chiave”);</a:t>
            </a:r>
          </a:p>
        </p:txBody>
      </p:sp>
    </p:spTree>
    <p:extLst>
      <p:ext uri="{BB962C8B-B14F-4D97-AF65-F5344CB8AC3E}">
        <p14:creationId xmlns:p14="http://schemas.microsoft.com/office/powerpoint/2010/main" val="2044606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19</a:t>
            </a:fld>
            <a:endParaRPr lang="it-IT" altLang="it-IT"/>
          </a:p>
        </p:txBody>
      </p:sp>
      <p:sp>
        <p:nvSpPr>
          <p:cNvPr id="4" name="CasellaDiTesto 3"/>
          <p:cNvSpPr txBox="1"/>
          <p:nvPr/>
        </p:nvSpPr>
        <p:spPr>
          <a:xfrm>
            <a:off x="1439912" y="2051645"/>
            <a:ext cx="7991475" cy="4401205"/>
          </a:xfrm>
          <a:prstGeom prst="rect">
            <a:avLst/>
          </a:prstGeom>
          <a:noFill/>
        </p:spPr>
        <p:txBody>
          <a:bodyPr>
            <a:spAutoFit/>
          </a:bodyPr>
          <a:lstStyle/>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Prevede timer per polling del mezzo di trasmissione e per invio automatico dei messaggi</a:t>
            </a:r>
          </a:p>
          <a:p>
            <a:pPr marL="457200" indent="-457200">
              <a:buFont typeface="Arial" charset="0"/>
              <a:buChar char="•"/>
              <a:defRPr/>
            </a:pPr>
            <a:endParaRPr lang="it-IT" sz="2800" dirty="0" smtClean="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Metodo </a:t>
            </a:r>
            <a:r>
              <a:rPr lang="it-IT" sz="2800" dirty="0" err="1" smtClean="0">
                <a:solidFill>
                  <a:schemeClr val="tx1">
                    <a:lumMod val="85000"/>
                    <a:lumOff val="15000"/>
                  </a:schemeClr>
                </a:solidFill>
                <a:latin typeface="Courier" charset="0"/>
                <a:ea typeface="Courier" charset="0"/>
                <a:cs typeface="Courier" charset="0"/>
              </a:rPr>
              <a:t>send</a:t>
            </a:r>
            <a:r>
              <a:rPr lang="it-IT" sz="2800" dirty="0" smtClean="0">
                <a:solidFill>
                  <a:schemeClr val="tx1">
                    <a:lumMod val="85000"/>
                    <a:lumOff val="15000"/>
                  </a:schemeClr>
                </a:solidFill>
                <a:latin typeface="Century Gothic" charset="0"/>
                <a:ea typeface="Century Gothic" charset="0"/>
                <a:cs typeface="Century Gothic" charset="0"/>
              </a:rPr>
              <a:t> di invio messaggi</a:t>
            </a: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endParaRPr lang="it-IT" sz="2800" dirty="0" smtClean="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Metodo </a:t>
            </a:r>
            <a:r>
              <a:rPr lang="it-IT" sz="2800" dirty="0" err="1" smtClean="0">
                <a:solidFill>
                  <a:schemeClr val="tx1">
                    <a:lumMod val="85000"/>
                    <a:lumOff val="15000"/>
                  </a:schemeClr>
                </a:solidFill>
                <a:latin typeface="Courier" charset="0"/>
                <a:ea typeface="Courier" charset="0"/>
                <a:cs typeface="Courier" charset="0"/>
              </a:rPr>
              <a:t>loop</a:t>
            </a:r>
            <a:r>
              <a:rPr lang="it-IT" sz="2800" dirty="0" smtClean="0">
                <a:solidFill>
                  <a:schemeClr val="tx1">
                    <a:lumMod val="85000"/>
                    <a:lumOff val="15000"/>
                  </a:schemeClr>
                </a:solidFill>
                <a:latin typeface="Century Gothic" charset="0"/>
                <a:ea typeface="Century Gothic" charset="0"/>
                <a:cs typeface="Century Gothic" charset="0"/>
              </a:rPr>
              <a:t> per sincronizzare i timer (simulazione </a:t>
            </a:r>
            <a:r>
              <a:rPr lang="it-IT" sz="2800" dirty="0" err="1" smtClean="0">
                <a:solidFill>
                  <a:schemeClr val="tx1">
                    <a:lumMod val="85000"/>
                    <a:lumOff val="15000"/>
                  </a:schemeClr>
                </a:solidFill>
                <a:latin typeface="Century Gothic" charset="0"/>
                <a:ea typeface="Century Gothic" charset="0"/>
                <a:cs typeface="Century Gothic" charset="0"/>
              </a:rPr>
              <a:t>thread</a:t>
            </a:r>
            <a:r>
              <a:rPr lang="it-IT" sz="2800" dirty="0" smtClean="0">
                <a:solidFill>
                  <a:schemeClr val="tx1">
                    <a:lumMod val="85000"/>
                    <a:lumOff val="15000"/>
                  </a:schemeClr>
                </a:solidFill>
                <a:latin typeface="Century Gothic" charset="0"/>
                <a:ea typeface="Century Gothic" charset="0"/>
                <a:cs typeface="Century Gothic" charset="0"/>
              </a:rPr>
              <a:t>)</a:t>
            </a:r>
            <a:endParaRPr lang="it-IT" sz="2800" dirty="0">
              <a:solidFill>
                <a:schemeClr val="tx1">
                  <a:lumMod val="85000"/>
                  <a:lumOff val="15000"/>
                </a:schemeClr>
              </a:solidFill>
              <a:latin typeface="Century Gothic" charset="0"/>
              <a:ea typeface="Century Gothic" charset="0"/>
              <a:cs typeface="Century Gothic" charset="0"/>
            </a:endParaRPr>
          </a:p>
        </p:txBody>
      </p:sp>
      <p:sp>
        <p:nvSpPr>
          <p:cNvPr id="65540" name="CasellaDiTesto 4"/>
          <p:cNvSpPr txBox="1">
            <a:spLocks noChangeArrowheads="1"/>
          </p:cNvSpPr>
          <p:nvPr/>
        </p:nvSpPr>
        <p:spPr bwMode="auto">
          <a:xfrm>
            <a:off x="22225" y="250825"/>
            <a:ext cx="10152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smtClean="0">
                <a:solidFill>
                  <a:schemeClr val="accent1">
                    <a:lumMod val="50000"/>
                  </a:schemeClr>
                </a:solidFill>
                <a:latin typeface="Century Gothic" charset="0"/>
                <a:ea typeface="Century Gothic" charset="0"/>
                <a:cs typeface="Century Gothic" charset="0"/>
              </a:rPr>
              <a:t>SOFTWARE GESTIONE PROTOCOLLO</a:t>
            </a:r>
            <a:endParaRPr lang="it-IT" altLang="it-IT" sz="4800" b="1" dirty="0">
              <a:solidFill>
                <a:schemeClr val="accent1">
                  <a:lumMod val="50000"/>
                </a:schemeClr>
              </a:solidFill>
              <a:latin typeface="Century Gothic" charset="0"/>
              <a:ea typeface="Century Gothic" charset="0"/>
              <a:cs typeface="Century Gothic" charset="0"/>
            </a:endParaRPr>
          </a:p>
        </p:txBody>
      </p:sp>
      <p:sp>
        <p:nvSpPr>
          <p:cNvPr id="5" name="CasellaDiTesto 4"/>
          <p:cNvSpPr txBox="1"/>
          <p:nvPr/>
        </p:nvSpPr>
        <p:spPr>
          <a:xfrm>
            <a:off x="2015976" y="4643933"/>
            <a:ext cx="378112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dirty="0">
                <a:solidFill>
                  <a:schemeClr val="tx1">
                    <a:lumMod val="85000"/>
                    <a:lumOff val="15000"/>
                  </a:schemeClr>
                </a:solidFill>
                <a:latin typeface="Courier" charset="0"/>
                <a:ea typeface="Courier" charset="0"/>
                <a:cs typeface="Courier" charset="0"/>
              </a:rPr>
              <a:t>l</a:t>
            </a:r>
            <a:r>
              <a:rPr lang="it-IT" dirty="0" smtClean="0">
                <a:solidFill>
                  <a:schemeClr val="tx1">
                    <a:lumMod val="85000"/>
                    <a:lumOff val="15000"/>
                  </a:schemeClr>
                </a:solidFill>
                <a:latin typeface="Courier" charset="0"/>
                <a:ea typeface="Courier" charset="0"/>
                <a:cs typeface="Courier" charset="0"/>
              </a:rPr>
              <a:t>ong </a:t>
            </a:r>
            <a:r>
              <a:rPr lang="it-IT" dirty="0" err="1" smtClean="0">
                <a:solidFill>
                  <a:schemeClr val="tx1">
                    <a:lumMod val="85000"/>
                    <a:lumOff val="15000"/>
                  </a:schemeClr>
                </a:solidFill>
                <a:latin typeface="Courier" charset="0"/>
                <a:ea typeface="Courier" charset="0"/>
                <a:cs typeface="Courier" charset="0"/>
              </a:rPr>
              <a:t>send</a:t>
            </a:r>
            <a:r>
              <a:rPr lang="it-IT" dirty="0" smtClean="0">
                <a:solidFill>
                  <a:schemeClr val="tx1">
                    <a:lumMod val="85000"/>
                    <a:lumOff val="15000"/>
                  </a:schemeClr>
                </a:solidFill>
                <a:latin typeface="Courier" charset="0"/>
                <a:ea typeface="Courier" charset="0"/>
                <a:cs typeface="Courier" charset="0"/>
              </a:rPr>
              <a:t>(</a:t>
            </a:r>
            <a:r>
              <a:rPr lang="it-IT" dirty="0" err="1" smtClean="0">
                <a:solidFill>
                  <a:schemeClr val="tx1">
                    <a:lumMod val="85000"/>
                    <a:lumOff val="15000"/>
                  </a:schemeClr>
                </a:solidFill>
                <a:latin typeface="Courier" charset="0"/>
                <a:ea typeface="Courier" charset="0"/>
                <a:cs typeface="Courier" charset="0"/>
              </a:rPr>
              <a:t>JData</a:t>
            </a:r>
            <a:r>
              <a:rPr lang="it-IT" dirty="0" smtClean="0">
                <a:solidFill>
                  <a:schemeClr val="tx1">
                    <a:lumMod val="85000"/>
                    <a:lumOff val="15000"/>
                  </a:schemeClr>
                </a:solidFill>
                <a:latin typeface="Courier" charset="0"/>
                <a:ea typeface="Courier" charset="0"/>
                <a:cs typeface="Courier" charset="0"/>
              </a:rPr>
              <a:t> &amp;</a:t>
            </a:r>
            <a:r>
              <a:rPr lang="it-IT" dirty="0" err="1" smtClean="0">
                <a:solidFill>
                  <a:schemeClr val="tx1">
                    <a:lumMod val="85000"/>
                    <a:lumOff val="15000"/>
                  </a:schemeClr>
                </a:solidFill>
                <a:latin typeface="Courier" charset="0"/>
                <a:ea typeface="Courier" charset="0"/>
                <a:cs typeface="Courier" charset="0"/>
              </a:rPr>
              <a:t>message</a:t>
            </a:r>
            <a:r>
              <a:rPr lang="it-IT" dirty="0" smtClean="0">
                <a:solidFill>
                  <a:schemeClr val="tx1">
                    <a:lumMod val="85000"/>
                    <a:lumOff val="15000"/>
                  </a:schemeClr>
                </a:solidFill>
                <a:latin typeface="Courier" charset="0"/>
                <a:ea typeface="Courier" charset="0"/>
                <a:cs typeface="Courier" charset="0"/>
              </a:rPr>
              <a:t>) </a:t>
            </a:r>
            <a:endParaRPr lang="it-IT" dirty="0">
              <a:solidFill>
                <a:schemeClr val="tx1">
                  <a:lumMod val="85000"/>
                  <a:lumOff val="15000"/>
                </a:schemeClr>
              </a:solidFill>
              <a:latin typeface="Courier" charset="0"/>
              <a:ea typeface="Courier" charset="0"/>
              <a:cs typeface="Courier" charset="0"/>
            </a:endParaRPr>
          </a:p>
        </p:txBody>
      </p:sp>
    </p:spTree>
    <p:extLst>
      <p:ext uri="{BB962C8B-B14F-4D97-AF65-F5344CB8AC3E}">
        <p14:creationId xmlns:p14="http://schemas.microsoft.com/office/powerpoint/2010/main" val="1609651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4" name="Rettangolo 3"/>
          <p:cNvSpPr/>
          <p:nvPr/>
        </p:nvSpPr>
        <p:spPr>
          <a:xfrm>
            <a:off x="0" y="-1301"/>
            <a:ext cx="10080625" cy="7559675"/>
          </a:xfrm>
          <a:prstGeom prst="rect">
            <a:avLst/>
          </a:prstGeom>
          <a:solidFill>
            <a:schemeClr val="dk1">
              <a:alpha val="42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IT"/>
          </a:p>
        </p:txBody>
      </p:sp>
      <p:sp>
        <p:nvSpPr>
          <p:cNvPr id="41987" name="CasellaDiTesto 1"/>
          <p:cNvSpPr txBox="1">
            <a:spLocks noChangeArrowheads="1"/>
          </p:cNvSpPr>
          <p:nvPr/>
        </p:nvSpPr>
        <p:spPr bwMode="auto">
          <a:xfrm>
            <a:off x="1008063" y="1042988"/>
            <a:ext cx="82804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it-IT" altLang="it-IT" sz="6600" b="1">
                <a:solidFill>
                  <a:schemeClr val="bg1"/>
                </a:solidFill>
                <a:latin typeface="Century Gothic" charset="0"/>
                <a:ea typeface="Century Gothic" charset="0"/>
                <a:cs typeface="Century Gothic" charset="0"/>
              </a:rPr>
              <a:t>INTERNET OF THINGS</a:t>
            </a:r>
          </a:p>
          <a:p>
            <a:endParaRPr lang="it-IT" altLang="it-IT" sz="1400">
              <a:solidFill>
                <a:schemeClr val="bg1"/>
              </a:solidFill>
            </a:endParaRPr>
          </a:p>
        </p:txBody>
      </p:sp>
      <p:sp>
        <p:nvSpPr>
          <p:cNvPr id="41988" name="CasellaDiTesto 2"/>
          <p:cNvSpPr txBox="1">
            <a:spLocks noChangeArrowheads="1"/>
          </p:cNvSpPr>
          <p:nvPr/>
        </p:nvSpPr>
        <p:spPr bwMode="auto">
          <a:xfrm>
            <a:off x="1008063" y="2555875"/>
            <a:ext cx="84963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2800" i="1" dirty="0">
                <a:solidFill>
                  <a:schemeClr val="bg1"/>
                </a:solidFill>
                <a:latin typeface="Century Gothic" charset="0"/>
                <a:ea typeface="Century Gothic" charset="0"/>
                <a:cs typeface="Century Gothic" charset="0"/>
              </a:rPr>
              <a:t>L’espressione “Internet delle cose” indica una famiglia di tecnologie il cui scopo è rendere qualunque tipo di oggetto, anche senza una vocazione digitale, un dispositivo collegato ad internet, in grado di godere di tutte le caratteristiche che hanno gli oggetti nati per utilizzare la Rete.</a:t>
            </a:r>
          </a:p>
          <a:p>
            <a:pPr algn="ctr"/>
            <a:endParaRPr lang="it-IT" altLang="it-IT" sz="2800" dirty="0">
              <a:solidFill>
                <a:schemeClr val="bg1"/>
              </a:solidFill>
              <a:latin typeface="Century Gothic" charset="0"/>
              <a:ea typeface="Century Gothic" charset="0"/>
              <a:cs typeface="Century Gothic" charset="0"/>
            </a:endParaRPr>
          </a:p>
          <a:p>
            <a:pPr algn="r"/>
            <a:r>
              <a:rPr lang="it-IT" altLang="it-IT" sz="2400" dirty="0">
                <a:solidFill>
                  <a:schemeClr val="bg1"/>
                </a:solidFill>
                <a:latin typeface="Century Gothic" charset="0"/>
                <a:ea typeface="Century Gothic" charset="0"/>
                <a:cs typeface="Century Gothic" charset="0"/>
              </a:rPr>
              <a:t>Davide Bennato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20</a:t>
            </a:fld>
            <a:endParaRPr lang="it-IT" altLang="it-IT"/>
          </a:p>
        </p:txBody>
      </p:sp>
      <p:sp>
        <p:nvSpPr>
          <p:cNvPr id="4" name="CasellaDiTesto 3"/>
          <p:cNvSpPr txBox="1"/>
          <p:nvPr/>
        </p:nvSpPr>
        <p:spPr>
          <a:xfrm>
            <a:off x="1102518" y="2051645"/>
            <a:ext cx="7991475" cy="4647426"/>
          </a:xfrm>
          <a:prstGeom prst="rect">
            <a:avLst/>
          </a:prstGeom>
          <a:noFill/>
        </p:spPr>
        <p:txBody>
          <a:bodyPr>
            <a:spAutoFit/>
          </a:bodyPr>
          <a:lstStyle/>
          <a:p>
            <a:pPr>
              <a:defRPr/>
            </a:pPr>
            <a:r>
              <a:rPr lang="it-IT" sz="2800" dirty="0" smtClean="0">
                <a:solidFill>
                  <a:schemeClr val="tx1">
                    <a:lumMod val="85000"/>
                    <a:lumOff val="15000"/>
                  </a:schemeClr>
                </a:solidFill>
                <a:latin typeface="Century Gothic" charset="0"/>
                <a:ea typeface="Century Gothic" charset="0"/>
                <a:cs typeface="Century Gothic" charset="0"/>
              </a:rPr>
              <a:t>Prevede due eventi:</a:t>
            </a:r>
          </a:p>
          <a:p>
            <a:pP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400" dirty="0" smtClean="0">
                <a:solidFill>
                  <a:schemeClr val="tx1">
                    <a:lumMod val="85000"/>
                    <a:lumOff val="15000"/>
                  </a:schemeClr>
                </a:solidFill>
                <a:latin typeface="Century Gothic" charset="0"/>
                <a:ea typeface="Century Gothic" charset="0"/>
                <a:cs typeface="Century Gothic" charset="0"/>
              </a:rPr>
              <a:t>Ricezione nuovo messaggio</a:t>
            </a:r>
          </a:p>
          <a:p>
            <a:pPr marL="457200" indent="-457200">
              <a:buFont typeface="Arial" charset="0"/>
              <a:buChar char="•"/>
              <a:defRPr/>
            </a:pPr>
            <a:endParaRPr lang="it-IT" sz="24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400" dirty="0" smtClean="0">
                <a:solidFill>
                  <a:schemeClr val="tx1">
                    <a:lumMod val="85000"/>
                    <a:lumOff val="15000"/>
                  </a:schemeClr>
                </a:solidFill>
                <a:latin typeface="Century Gothic" charset="0"/>
                <a:ea typeface="Century Gothic" charset="0"/>
                <a:cs typeface="Century Gothic" charset="0"/>
              </a:rPr>
              <a:t>Ricezione conferma di un messaggio inviato</a:t>
            </a:r>
          </a:p>
          <a:p>
            <a:pPr>
              <a:defRPr/>
            </a:pPr>
            <a:endParaRPr lang="it-IT" sz="2800" dirty="0">
              <a:solidFill>
                <a:schemeClr val="tx1">
                  <a:lumMod val="85000"/>
                  <a:lumOff val="15000"/>
                </a:schemeClr>
              </a:solidFill>
              <a:latin typeface="Century Gothic" charset="0"/>
              <a:ea typeface="Century Gothic" charset="0"/>
              <a:cs typeface="Century Gothic" charset="0"/>
            </a:endParaRPr>
          </a:p>
          <a:p>
            <a:pPr algn="ctr">
              <a:defRPr/>
            </a:pPr>
            <a:r>
              <a:rPr lang="it-IT" sz="2800" dirty="0" smtClean="0">
                <a:solidFill>
                  <a:schemeClr val="tx1">
                    <a:lumMod val="85000"/>
                    <a:lumOff val="15000"/>
                  </a:schemeClr>
                </a:solidFill>
                <a:latin typeface="Century Gothic" charset="0"/>
                <a:ea typeface="Century Gothic" charset="0"/>
                <a:cs typeface="Century Gothic" charset="0"/>
              </a:rPr>
              <a:t>Il costruttore</a:t>
            </a:r>
          </a:p>
          <a:p>
            <a:pPr algn="ctr">
              <a:defRPr/>
            </a:pPr>
            <a:endParaRPr lang="it-IT" sz="2800" dirty="0">
              <a:solidFill>
                <a:schemeClr val="tx1">
                  <a:lumMod val="85000"/>
                  <a:lumOff val="15000"/>
                </a:schemeClr>
              </a:solidFill>
              <a:latin typeface="Century Gothic" charset="0"/>
              <a:ea typeface="Century Gothic" charset="0"/>
              <a:cs typeface="Century Gothic" charset="0"/>
            </a:endParaRPr>
          </a:p>
          <a:p>
            <a:pPr algn="ctr">
              <a:defRPr/>
            </a:pPr>
            <a:endParaRPr lang="it-IT" sz="2800" dirty="0" smtClean="0">
              <a:solidFill>
                <a:schemeClr val="tx1">
                  <a:lumMod val="85000"/>
                  <a:lumOff val="15000"/>
                </a:schemeClr>
              </a:solidFill>
              <a:latin typeface="Century Gothic" charset="0"/>
              <a:ea typeface="Century Gothic" charset="0"/>
              <a:cs typeface="Century Gothic" charset="0"/>
            </a:endParaRPr>
          </a:p>
          <a:p>
            <a:pPr algn="ctr">
              <a:defRPr/>
            </a:pPr>
            <a:r>
              <a:rPr lang="it-IT" sz="2800" dirty="0">
                <a:solidFill>
                  <a:schemeClr val="tx1">
                    <a:lumMod val="85000"/>
                    <a:lumOff val="15000"/>
                  </a:schemeClr>
                </a:solidFill>
                <a:latin typeface="Century Gothic" charset="0"/>
                <a:ea typeface="Century Gothic" charset="0"/>
                <a:cs typeface="Century Gothic" charset="0"/>
              </a:rPr>
              <a:t>p</a:t>
            </a:r>
            <a:r>
              <a:rPr lang="it-IT" sz="2800" dirty="0" smtClean="0">
                <a:solidFill>
                  <a:schemeClr val="tx1">
                    <a:lumMod val="85000"/>
                    <a:lumOff val="15000"/>
                  </a:schemeClr>
                </a:solidFill>
                <a:latin typeface="Century Gothic" charset="0"/>
                <a:ea typeface="Century Gothic" charset="0"/>
                <a:cs typeface="Century Gothic" charset="0"/>
              </a:rPr>
              <a:t>revede il passaggio di due </a:t>
            </a:r>
            <a:r>
              <a:rPr lang="it-IT" sz="2800" dirty="0" err="1" smtClean="0">
                <a:solidFill>
                  <a:schemeClr val="tx1">
                    <a:lumMod val="85000"/>
                    <a:lumOff val="15000"/>
                  </a:schemeClr>
                </a:solidFill>
                <a:latin typeface="Century Gothic" charset="0"/>
                <a:ea typeface="Century Gothic" charset="0"/>
                <a:cs typeface="Century Gothic" charset="0"/>
              </a:rPr>
              <a:t>handler</a:t>
            </a:r>
            <a:r>
              <a:rPr lang="it-IT" sz="2800" dirty="0" smtClean="0">
                <a:solidFill>
                  <a:schemeClr val="tx1">
                    <a:lumMod val="85000"/>
                    <a:lumOff val="15000"/>
                  </a:schemeClr>
                </a:solidFill>
                <a:latin typeface="Century Gothic" charset="0"/>
                <a:ea typeface="Century Gothic" charset="0"/>
                <a:cs typeface="Century Gothic" charset="0"/>
              </a:rPr>
              <a:t> (funzioni) per la gestione degli eventi</a:t>
            </a:r>
            <a:endParaRPr lang="it-IT" sz="2800" dirty="0">
              <a:solidFill>
                <a:schemeClr val="tx1">
                  <a:lumMod val="85000"/>
                  <a:lumOff val="15000"/>
                </a:schemeClr>
              </a:solidFill>
              <a:latin typeface="Century Gothic" charset="0"/>
              <a:ea typeface="Century Gothic" charset="0"/>
              <a:cs typeface="Century Gothic" charset="0"/>
            </a:endParaRPr>
          </a:p>
        </p:txBody>
      </p:sp>
      <p:sp>
        <p:nvSpPr>
          <p:cNvPr id="65540" name="CasellaDiTesto 4"/>
          <p:cNvSpPr txBox="1">
            <a:spLocks noChangeArrowheads="1"/>
          </p:cNvSpPr>
          <p:nvPr/>
        </p:nvSpPr>
        <p:spPr bwMode="auto">
          <a:xfrm>
            <a:off x="22225" y="250825"/>
            <a:ext cx="10152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smtClean="0">
                <a:solidFill>
                  <a:schemeClr val="accent1">
                    <a:lumMod val="50000"/>
                  </a:schemeClr>
                </a:solidFill>
                <a:latin typeface="Century Gothic" charset="0"/>
                <a:ea typeface="Century Gothic" charset="0"/>
                <a:cs typeface="Century Gothic" charset="0"/>
              </a:rPr>
              <a:t>SOFTWARE GESTIONE PROTOCOLLO</a:t>
            </a:r>
            <a:endParaRPr lang="it-IT" altLang="it-IT" sz="4800" b="1" dirty="0">
              <a:solidFill>
                <a:schemeClr val="accent1">
                  <a:lumMod val="50000"/>
                </a:schemeClr>
              </a:solidFill>
              <a:latin typeface="Century Gothic" charset="0"/>
              <a:ea typeface="Century Gothic" charset="0"/>
              <a:cs typeface="Century Gothic" charset="0"/>
            </a:endParaRPr>
          </a:p>
        </p:txBody>
      </p:sp>
      <p:sp>
        <p:nvSpPr>
          <p:cNvPr id="6" name="CasellaDiTesto 5"/>
          <p:cNvSpPr txBox="1"/>
          <p:nvPr/>
        </p:nvSpPr>
        <p:spPr>
          <a:xfrm>
            <a:off x="865436" y="5003973"/>
            <a:ext cx="8352928"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smtClean="0">
                <a:solidFill>
                  <a:schemeClr val="tx1">
                    <a:lumMod val="85000"/>
                    <a:lumOff val="15000"/>
                  </a:schemeClr>
                </a:solidFill>
                <a:latin typeface="Courier" charset="0"/>
                <a:ea typeface="Courier" charset="0"/>
                <a:cs typeface="Courier" charset="0"/>
              </a:rPr>
              <a:t>Jack(</a:t>
            </a:r>
            <a:r>
              <a:rPr lang="it-IT" sz="1600" dirty="0" err="1" smtClean="0">
                <a:solidFill>
                  <a:schemeClr val="tx1">
                    <a:lumMod val="85000"/>
                    <a:lumOff val="15000"/>
                  </a:schemeClr>
                </a:solidFill>
                <a:latin typeface="Courier" charset="0"/>
                <a:ea typeface="Courier" charset="0"/>
                <a:cs typeface="Courier" charset="0"/>
              </a:rPr>
              <a:t>JTransmissionMethod</a:t>
            </a:r>
            <a:r>
              <a:rPr lang="it-IT" sz="1600" dirty="0" smtClean="0">
                <a:solidFill>
                  <a:schemeClr val="tx1">
                    <a:lumMod val="85000"/>
                    <a:lumOff val="15000"/>
                  </a:schemeClr>
                </a:solidFill>
                <a:latin typeface="Courier" charset="0"/>
                <a:ea typeface="Courier" charset="0"/>
                <a:cs typeface="Courier" charset="0"/>
              </a:rPr>
              <a:t> &amp;</a:t>
            </a:r>
            <a:r>
              <a:rPr lang="it-IT" sz="1600" dirty="0" err="1" smtClean="0">
                <a:solidFill>
                  <a:schemeClr val="tx1">
                    <a:lumMod val="85000"/>
                    <a:lumOff val="15000"/>
                  </a:schemeClr>
                </a:solidFill>
                <a:latin typeface="Courier" charset="0"/>
                <a:ea typeface="Courier" charset="0"/>
                <a:cs typeface="Courier" charset="0"/>
              </a:rPr>
              <a:t>mmJTM</a:t>
            </a:r>
            <a:r>
              <a:rPr lang="it-IT" sz="1600" dirty="0" smtClean="0">
                <a:solidFill>
                  <a:schemeClr val="tx1">
                    <a:lumMod val="85000"/>
                    <a:lumOff val="15000"/>
                  </a:schemeClr>
                </a:solidFill>
                <a:latin typeface="Courier" charset="0"/>
                <a:ea typeface="Courier" charset="0"/>
                <a:cs typeface="Courier" charset="0"/>
              </a:rPr>
              <a:t>, </a:t>
            </a:r>
            <a:r>
              <a:rPr lang="it-IT" sz="1600" dirty="0" err="1" smtClean="0">
                <a:solidFill>
                  <a:schemeClr val="tx1">
                    <a:lumMod val="85000"/>
                    <a:lumOff val="15000"/>
                  </a:schemeClr>
                </a:solidFill>
                <a:latin typeface="Courier" charset="0"/>
                <a:ea typeface="Courier" charset="0"/>
                <a:cs typeface="Courier" charset="0"/>
              </a:rPr>
              <a:t>void</a:t>
            </a:r>
            <a:r>
              <a:rPr lang="it-IT" sz="1600" dirty="0" smtClean="0">
                <a:solidFill>
                  <a:schemeClr val="tx1">
                    <a:lumMod val="85000"/>
                    <a:lumOff val="15000"/>
                  </a:schemeClr>
                </a:solidFill>
                <a:latin typeface="Courier" charset="0"/>
                <a:ea typeface="Courier" charset="0"/>
                <a:cs typeface="Courier" charset="0"/>
              </a:rPr>
              <a:t> (*</a:t>
            </a:r>
            <a:r>
              <a:rPr lang="it-IT" sz="1600" dirty="0" err="1" smtClean="0">
                <a:solidFill>
                  <a:schemeClr val="tx1">
                    <a:lumMod val="85000"/>
                    <a:lumOff val="15000"/>
                  </a:schemeClr>
                </a:solidFill>
                <a:latin typeface="Courier" charset="0"/>
                <a:ea typeface="Courier" charset="0"/>
                <a:cs typeface="Courier" charset="0"/>
              </a:rPr>
              <a:t>onReceive</a:t>
            </a:r>
            <a:r>
              <a:rPr lang="it-IT" sz="1600" dirty="0" smtClean="0">
                <a:solidFill>
                  <a:schemeClr val="tx1">
                    <a:lumMod val="85000"/>
                    <a:lumOff val="15000"/>
                  </a:schemeClr>
                </a:solidFill>
                <a:latin typeface="Courier" charset="0"/>
                <a:ea typeface="Courier" charset="0"/>
                <a:cs typeface="Courier" charset="0"/>
              </a:rPr>
              <a:t>)(</a:t>
            </a:r>
            <a:r>
              <a:rPr lang="it-IT" sz="1600" dirty="0" err="1" smtClean="0">
                <a:solidFill>
                  <a:schemeClr val="tx1">
                    <a:lumMod val="85000"/>
                    <a:lumOff val="15000"/>
                  </a:schemeClr>
                </a:solidFill>
                <a:latin typeface="Courier" charset="0"/>
                <a:ea typeface="Courier" charset="0"/>
                <a:cs typeface="Courier" charset="0"/>
              </a:rPr>
              <a:t>JData</a:t>
            </a:r>
            <a:r>
              <a:rPr lang="it-IT" sz="1600" dirty="0" smtClean="0">
                <a:solidFill>
                  <a:schemeClr val="tx1">
                    <a:lumMod val="85000"/>
                    <a:lumOff val="15000"/>
                  </a:schemeClr>
                </a:solidFill>
                <a:latin typeface="Courier" charset="0"/>
                <a:ea typeface="Courier" charset="0"/>
                <a:cs typeface="Courier" charset="0"/>
              </a:rPr>
              <a:t> &amp;, long),</a:t>
            </a:r>
          </a:p>
          <a:p>
            <a:r>
              <a:rPr lang="it-IT" sz="1600" dirty="0" err="1" smtClean="0">
                <a:solidFill>
                  <a:schemeClr val="tx1">
                    <a:lumMod val="85000"/>
                    <a:lumOff val="15000"/>
                  </a:schemeClr>
                </a:solidFill>
                <a:latin typeface="Courier" charset="0"/>
                <a:ea typeface="Courier" charset="0"/>
                <a:cs typeface="Courier" charset="0"/>
              </a:rPr>
              <a:t>void</a:t>
            </a:r>
            <a:r>
              <a:rPr lang="it-IT" sz="1600" dirty="0" smtClean="0">
                <a:solidFill>
                  <a:schemeClr val="tx1">
                    <a:lumMod val="85000"/>
                    <a:lumOff val="15000"/>
                  </a:schemeClr>
                </a:solidFill>
                <a:latin typeface="Courier" charset="0"/>
                <a:ea typeface="Courier" charset="0"/>
                <a:cs typeface="Courier" charset="0"/>
              </a:rPr>
              <a:t> (*</a:t>
            </a:r>
            <a:r>
              <a:rPr lang="it-IT" sz="1600" dirty="0" err="1" smtClean="0">
                <a:solidFill>
                  <a:schemeClr val="tx1">
                    <a:lumMod val="85000"/>
                    <a:lumOff val="15000"/>
                  </a:schemeClr>
                </a:solidFill>
                <a:latin typeface="Courier" charset="0"/>
                <a:ea typeface="Courier" charset="0"/>
                <a:cs typeface="Courier" charset="0"/>
              </a:rPr>
              <a:t>onReceiveAck</a:t>
            </a:r>
            <a:r>
              <a:rPr lang="it-IT" sz="1600" dirty="0" smtClean="0">
                <a:solidFill>
                  <a:schemeClr val="tx1">
                    <a:lumMod val="85000"/>
                    <a:lumOff val="15000"/>
                  </a:schemeClr>
                </a:solidFill>
                <a:latin typeface="Courier" charset="0"/>
                <a:ea typeface="Courier" charset="0"/>
                <a:cs typeface="Courier" charset="0"/>
              </a:rPr>
              <a:t>)(long), long (*</a:t>
            </a:r>
            <a:r>
              <a:rPr lang="it-IT" sz="1600" dirty="0" err="1" smtClean="0">
                <a:solidFill>
                  <a:schemeClr val="tx1">
                    <a:lumMod val="85000"/>
                    <a:lumOff val="15000"/>
                  </a:schemeClr>
                </a:solidFill>
                <a:latin typeface="Courier" charset="0"/>
                <a:ea typeface="Courier" charset="0"/>
                <a:cs typeface="Courier" charset="0"/>
              </a:rPr>
              <a:t>getMessageID</a:t>
            </a:r>
            <a:r>
              <a:rPr lang="it-IT" sz="1600" dirty="0" smtClean="0">
                <a:solidFill>
                  <a:schemeClr val="tx1">
                    <a:lumMod val="85000"/>
                    <a:lumOff val="15000"/>
                  </a:schemeClr>
                </a:solidFill>
                <a:latin typeface="Courier" charset="0"/>
                <a:ea typeface="Courier" charset="0"/>
                <a:cs typeface="Courier" charset="0"/>
              </a:rPr>
              <a:t>)())</a:t>
            </a:r>
            <a:endParaRPr lang="it-IT" sz="1600" dirty="0">
              <a:solidFill>
                <a:schemeClr val="tx1">
                  <a:lumMod val="85000"/>
                  <a:lumOff val="15000"/>
                </a:schemeClr>
              </a:solidFill>
              <a:latin typeface="Courier" charset="0"/>
              <a:ea typeface="Courier" charset="0"/>
              <a:cs typeface="Courier" charset="0"/>
            </a:endParaRPr>
          </a:p>
        </p:txBody>
      </p:sp>
    </p:spTree>
    <p:extLst>
      <p:ext uri="{BB962C8B-B14F-4D97-AF65-F5344CB8AC3E}">
        <p14:creationId xmlns:p14="http://schemas.microsoft.com/office/powerpoint/2010/main" val="1546048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21</a:t>
            </a:fld>
            <a:endParaRPr lang="it-IT" altLang="it-IT"/>
          </a:p>
        </p:txBody>
      </p:sp>
      <p:sp>
        <p:nvSpPr>
          <p:cNvPr id="65540" name="CasellaDiTesto 4"/>
          <p:cNvSpPr txBox="1">
            <a:spLocks noChangeArrowheads="1"/>
          </p:cNvSpPr>
          <p:nvPr/>
        </p:nvSpPr>
        <p:spPr bwMode="auto">
          <a:xfrm>
            <a:off x="22225" y="250825"/>
            <a:ext cx="10152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smtClean="0">
                <a:solidFill>
                  <a:schemeClr val="accent1">
                    <a:lumMod val="50000"/>
                  </a:schemeClr>
                </a:solidFill>
                <a:latin typeface="Century Gothic" charset="0"/>
                <a:ea typeface="Century Gothic" charset="0"/>
                <a:cs typeface="Century Gothic" charset="0"/>
              </a:rPr>
              <a:t>SOFTWARE DI GESTIONE DEL CANALE DI TRASMISSIONE</a:t>
            </a:r>
            <a:endParaRPr lang="it-IT" altLang="it-IT" sz="4800" b="1" dirty="0">
              <a:solidFill>
                <a:schemeClr val="accent1">
                  <a:lumMod val="50000"/>
                </a:schemeClr>
              </a:solidFill>
              <a:latin typeface="Century Gothic" charset="0"/>
              <a:ea typeface="Century Gothic" charset="0"/>
              <a:cs typeface="Century Gothic" charset="0"/>
            </a:endParaRPr>
          </a:p>
        </p:txBody>
      </p:sp>
      <p:sp>
        <p:nvSpPr>
          <p:cNvPr id="8" name="CasellaDiTesto 7"/>
          <p:cNvSpPr txBox="1"/>
          <p:nvPr/>
        </p:nvSpPr>
        <p:spPr>
          <a:xfrm>
            <a:off x="1284522" y="1979637"/>
            <a:ext cx="7991475" cy="4401205"/>
          </a:xfrm>
          <a:prstGeom prst="rect">
            <a:avLst/>
          </a:prstGeom>
          <a:noFill/>
        </p:spPr>
        <p:txBody>
          <a:bodyPr>
            <a:spAutoFit/>
          </a:bodyPr>
          <a:lstStyle/>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Classe astratta </a:t>
            </a:r>
            <a:r>
              <a:rPr lang="it-IT" sz="2800" dirty="0" err="1" smtClean="0">
                <a:solidFill>
                  <a:schemeClr val="tx1">
                    <a:lumMod val="85000"/>
                    <a:lumOff val="15000"/>
                  </a:schemeClr>
                </a:solidFill>
                <a:latin typeface="Courier" charset="0"/>
                <a:ea typeface="Courier" charset="0"/>
                <a:cs typeface="Courier" charset="0"/>
              </a:rPr>
              <a:t>JTransmissionMethod</a:t>
            </a:r>
            <a:endParaRPr lang="it-IT" sz="2800" dirty="0" smtClean="0">
              <a:solidFill>
                <a:schemeClr val="tx1">
                  <a:lumMod val="85000"/>
                  <a:lumOff val="15000"/>
                </a:schemeClr>
              </a:solidFill>
              <a:latin typeface="Courier" charset="0"/>
              <a:ea typeface="Courier" charset="0"/>
              <a:cs typeface="Courier" charset="0"/>
            </a:endParaRP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endParaRPr lang="it-IT" sz="2800" dirty="0" smtClean="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endParaRPr lang="it-IT" sz="2800" dirty="0" smtClean="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Creata libreria </a:t>
            </a:r>
            <a:r>
              <a:rPr lang="it-IT" sz="2800" dirty="0" err="1" smtClean="0">
                <a:solidFill>
                  <a:schemeClr val="tx1">
                    <a:lumMod val="85000"/>
                    <a:lumOff val="15000"/>
                  </a:schemeClr>
                </a:solidFill>
                <a:latin typeface="Courier" charset="0"/>
                <a:ea typeface="Courier" charset="0"/>
                <a:cs typeface="Courier" charset="0"/>
              </a:rPr>
              <a:t>SoftwareSerialJack</a:t>
            </a:r>
            <a:r>
              <a:rPr lang="it-IT" sz="2800" dirty="0" smtClean="0">
                <a:solidFill>
                  <a:schemeClr val="tx1">
                    <a:lumMod val="85000"/>
                    <a:lumOff val="15000"/>
                  </a:schemeClr>
                </a:solidFill>
                <a:latin typeface="Century Gothic" charset="0"/>
                <a:ea typeface="Century Gothic" charset="0"/>
                <a:cs typeface="Century Gothic" charset="0"/>
              </a:rPr>
              <a:t> che incapsula un’istanza della libreria </a:t>
            </a:r>
            <a:r>
              <a:rPr lang="it-IT" sz="2800" dirty="0" err="1" smtClean="0">
                <a:solidFill>
                  <a:schemeClr val="tx1">
                    <a:lumMod val="85000"/>
                    <a:lumOff val="15000"/>
                  </a:schemeClr>
                </a:solidFill>
                <a:latin typeface="Courier" charset="0"/>
                <a:ea typeface="Courier" charset="0"/>
                <a:cs typeface="Courier" charset="0"/>
              </a:rPr>
              <a:t>SoftwareSerial</a:t>
            </a:r>
            <a:r>
              <a:rPr lang="it-IT" sz="2800" dirty="0" smtClean="0">
                <a:solidFill>
                  <a:schemeClr val="tx1">
                    <a:lumMod val="85000"/>
                    <a:lumOff val="15000"/>
                  </a:schemeClr>
                </a:solidFill>
                <a:latin typeface="Century Gothic" charset="0"/>
                <a:ea typeface="Century Gothic" charset="0"/>
                <a:cs typeface="Century Gothic" charset="0"/>
              </a:rPr>
              <a:t> per pilotare il modulo Bluetooth</a:t>
            </a:r>
            <a:endParaRPr lang="it-IT" sz="2800" dirty="0">
              <a:solidFill>
                <a:schemeClr val="tx1">
                  <a:lumMod val="85000"/>
                  <a:lumOff val="15000"/>
                </a:schemeClr>
              </a:solidFill>
              <a:latin typeface="Century Gothic" charset="0"/>
              <a:ea typeface="Century Gothic" charset="0"/>
              <a:cs typeface="Century Gothic" charset="0"/>
            </a:endParaRPr>
          </a:p>
        </p:txBody>
      </p:sp>
      <p:sp>
        <p:nvSpPr>
          <p:cNvPr id="7" name="CasellaDiTesto 6"/>
          <p:cNvSpPr txBox="1"/>
          <p:nvPr/>
        </p:nvSpPr>
        <p:spPr>
          <a:xfrm>
            <a:off x="1837544" y="3059757"/>
            <a:ext cx="6408712" cy="8617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err="1">
                <a:solidFill>
                  <a:schemeClr val="tx1">
                    <a:lumMod val="85000"/>
                    <a:lumOff val="15000"/>
                  </a:schemeClr>
                </a:solidFill>
                <a:latin typeface="Courier" charset="0"/>
                <a:ea typeface="Courier" charset="0"/>
                <a:cs typeface="Courier" charset="0"/>
              </a:rPr>
              <a:t>virtual</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size_t</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receive</a:t>
            </a:r>
            <a:r>
              <a:rPr lang="it-IT" sz="1600" dirty="0">
                <a:solidFill>
                  <a:schemeClr val="tx1">
                    <a:lumMod val="85000"/>
                    <a:lumOff val="15000"/>
                  </a:schemeClr>
                </a:solidFill>
                <a:latin typeface="Courier" charset="0"/>
                <a:ea typeface="Courier" charset="0"/>
                <a:cs typeface="Courier" charset="0"/>
              </a:rPr>
              <a:t>(</a:t>
            </a:r>
            <a:r>
              <a:rPr lang="it-IT" sz="1600" dirty="0" err="1">
                <a:solidFill>
                  <a:schemeClr val="tx1">
                    <a:lumMod val="85000"/>
                    <a:lumOff val="15000"/>
                  </a:schemeClr>
                </a:solidFill>
                <a:latin typeface="Courier" charset="0"/>
                <a:ea typeface="Courier" charset="0"/>
                <a:cs typeface="Courier" charset="0"/>
              </a:rPr>
              <a:t>char</a:t>
            </a:r>
            <a:r>
              <a:rPr lang="it-IT" sz="1600" dirty="0">
                <a:solidFill>
                  <a:schemeClr val="tx1">
                    <a:lumMod val="85000"/>
                    <a:lumOff val="15000"/>
                  </a:schemeClr>
                </a:solidFill>
                <a:latin typeface="Courier" charset="0"/>
                <a:ea typeface="Courier" charset="0"/>
                <a:cs typeface="Courier" charset="0"/>
              </a:rPr>
              <a:t> *buffer, </a:t>
            </a:r>
            <a:r>
              <a:rPr lang="it-IT" sz="1600" dirty="0" err="1">
                <a:solidFill>
                  <a:schemeClr val="tx1">
                    <a:lumMod val="85000"/>
                    <a:lumOff val="15000"/>
                  </a:schemeClr>
                </a:solidFill>
                <a:latin typeface="Courier" charset="0"/>
                <a:ea typeface="Courier" charset="0"/>
                <a:cs typeface="Courier" charset="0"/>
              </a:rPr>
              <a:t>size_t</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size</a:t>
            </a:r>
            <a:r>
              <a:rPr lang="it-IT" sz="1600" dirty="0">
                <a:solidFill>
                  <a:schemeClr val="tx1">
                    <a:lumMod val="85000"/>
                    <a:lumOff val="15000"/>
                  </a:schemeClr>
                </a:solidFill>
                <a:latin typeface="Courier" charset="0"/>
                <a:ea typeface="Courier" charset="0"/>
                <a:cs typeface="Courier" charset="0"/>
              </a:rPr>
              <a:t>);</a:t>
            </a:r>
          </a:p>
          <a:p>
            <a:r>
              <a:rPr lang="it-IT" sz="1600" dirty="0" err="1">
                <a:solidFill>
                  <a:schemeClr val="tx1">
                    <a:lumMod val="85000"/>
                    <a:lumOff val="15000"/>
                  </a:schemeClr>
                </a:solidFill>
                <a:latin typeface="Courier" charset="0"/>
                <a:ea typeface="Courier" charset="0"/>
                <a:cs typeface="Courier" charset="0"/>
              </a:rPr>
              <a:t>virtual</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void</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send</a:t>
            </a:r>
            <a:r>
              <a:rPr lang="it-IT" sz="1600" dirty="0">
                <a:solidFill>
                  <a:schemeClr val="tx1">
                    <a:lumMod val="85000"/>
                    <a:lumOff val="15000"/>
                  </a:schemeClr>
                </a:solidFill>
                <a:latin typeface="Courier" charset="0"/>
                <a:ea typeface="Courier" charset="0"/>
                <a:cs typeface="Courier" charset="0"/>
              </a:rPr>
              <a:t>(</a:t>
            </a:r>
            <a:r>
              <a:rPr lang="it-IT" sz="1600" dirty="0" err="1">
                <a:solidFill>
                  <a:schemeClr val="tx1">
                    <a:lumMod val="85000"/>
                    <a:lumOff val="15000"/>
                  </a:schemeClr>
                </a:solidFill>
                <a:latin typeface="Courier" charset="0"/>
                <a:ea typeface="Courier" charset="0"/>
                <a:cs typeface="Courier" charset="0"/>
              </a:rPr>
              <a:t>char</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message</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size_t</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length</a:t>
            </a:r>
            <a:r>
              <a:rPr lang="it-IT" sz="1600" dirty="0">
                <a:solidFill>
                  <a:schemeClr val="tx1">
                    <a:lumMod val="85000"/>
                    <a:lumOff val="15000"/>
                  </a:schemeClr>
                </a:solidFill>
                <a:latin typeface="Courier" charset="0"/>
                <a:ea typeface="Courier" charset="0"/>
                <a:cs typeface="Courier" charset="0"/>
              </a:rPr>
              <a:t>)</a:t>
            </a:r>
          </a:p>
          <a:p>
            <a:r>
              <a:rPr lang="it-IT" sz="1600" dirty="0" err="1">
                <a:solidFill>
                  <a:schemeClr val="tx1">
                    <a:lumMod val="85000"/>
                    <a:lumOff val="15000"/>
                  </a:schemeClr>
                </a:solidFill>
                <a:latin typeface="Courier" charset="0"/>
                <a:ea typeface="Courier" charset="0"/>
                <a:cs typeface="Courier" charset="0"/>
              </a:rPr>
              <a:t>virtual</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size_t</a:t>
            </a:r>
            <a:r>
              <a:rPr lang="it-IT" sz="1600" dirty="0">
                <a:solidFill>
                  <a:schemeClr val="tx1">
                    <a:lumMod val="85000"/>
                    <a:lumOff val="15000"/>
                  </a:schemeClr>
                </a:solidFill>
                <a:latin typeface="Courier" charset="0"/>
                <a:ea typeface="Courier" charset="0"/>
                <a:cs typeface="Courier" charset="0"/>
              </a:rPr>
              <a:t> </a:t>
            </a:r>
            <a:r>
              <a:rPr lang="it-IT" sz="1600" dirty="0" err="1">
                <a:solidFill>
                  <a:schemeClr val="tx1">
                    <a:lumMod val="85000"/>
                    <a:lumOff val="15000"/>
                  </a:schemeClr>
                </a:solidFill>
                <a:latin typeface="Courier" charset="0"/>
                <a:ea typeface="Courier" charset="0"/>
                <a:cs typeface="Courier" charset="0"/>
              </a:rPr>
              <a:t>available</a:t>
            </a:r>
            <a:r>
              <a:rPr lang="it-IT" sz="1600" dirty="0" smtClean="0">
                <a:solidFill>
                  <a:schemeClr val="tx1">
                    <a:lumMod val="85000"/>
                    <a:lumOff val="15000"/>
                  </a:schemeClr>
                </a:solidFill>
                <a:latin typeface="Courier" charset="0"/>
                <a:ea typeface="Courier" charset="0"/>
                <a:cs typeface="Courier" charset="0"/>
              </a:rPr>
              <a:t>()</a:t>
            </a:r>
            <a:endParaRPr lang="it-IT" sz="1600" dirty="0">
              <a:solidFill>
                <a:schemeClr val="tx1">
                  <a:lumMod val="85000"/>
                  <a:lumOff val="15000"/>
                </a:schemeClr>
              </a:solidFill>
              <a:latin typeface="Courier" charset="0"/>
              <a:ea typeface="Courier" charset="0"/>
              <a:cs typeface="Courier" charset="0"/>
            </a:endParaRPr>
          </a:p>
        </p:txBody>
      </p:sp>
    </p:spTree>
    <p:extLst>
      <p:ext uri="{BB962C8B-B14F-4D97-AF65-F5344CB8AC3E}">
        <p14:creationId xmlns:p14="http://schemas.microsoft.com/office/powerpoint/2010/main" val="9618648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22</a:t>
            </a:fld>
            <a:endParaRPr lang="it-IT" altLang="it-IT"/>
          </a:p>
        </p:txBody>
      </p:sp>
      <p:sp>
        <p:nvSpPr>
          <p:cNvPr id="4" name="CasellaDiTesto 3"/>
          <p:cNvSpPr txBox="1"/>
          <p:nvPr/>
        </p:nvSpPr>
        <p:spPr>
          <a:xfrm>
            <a:off x="1046162" y="1791845"/>
            <a:ext cx="7991475" cy="2677656"/>
          </a:xfrm>
          <a:prstGeom prst="rect">
            <a:avLst/>
          </a:prstGeom>
          <a:noFill/>
        </p:spPr>
        <p:txBody>
          <a:bodyPr>
            <a:spAutoFit/>
          </a:bodyPr>
          <a:lstStyle/>
          <a:p>
            <a:pPr marL="342900" indent="-3429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Progetto modulare</a:t>
            </a:r>
          </a:p>
          <a:p>
            <a:pPr marL="342900" indent="-3429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342900" indent="-3429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Ogni parte è stata testata singolarmente</a:t>
            </a:r>
          </a:p>
          <a:p>
            <a:pPr marL="342900" indent="-3429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342900" indent="-3429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Ausilio del preprocessore e della seriale hardware di Arduino</a:t>
            </a:r>
            <a:endParaRPr lang="it-IT" sz="2400" dirty="0">
              <a:solidFill>
                <a:schemeClr val="tx1">
                  <a:lumMod val="85000"/>
                  <a:lumOff val="15000"/>
                </a:schemeClr>
              </a:solidFill>
              <a:latin typeface="Century Gothic" charset="0"/>
              <a:ea typeface="Century Gothic" charset="0"/>
              <a:cs typeface="Century Gothic" charset="0"/>
            </a:endParaRPr>
          </a:p>
        </p:txBody>
      </p:sp>
      <p:sp>
        <p:nvSpPr>
          <p:cNvPr id="65540" name="CasellaDiTesto 4"/>
          <p:cNvSpPr txBox="1">
            <a:spLocks noChangeArrowheads="1"/>
          </p:cNvSpPr>
          <p:nvPr/>
        </p:nvSpPr>
        <p:spPr bwMode="auto">
          <a:xfrm>
            <a:off x="-97619" y="315614"/>
            <a:ext cx="10152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smtClean="0">
                <a:solidFill>
                  <a:schemeClr val="accent1">
                    <a:lumMod val="50000"/>
                  </a:schemeClr>
                </a:solidFill>
                <a:latin typeface="Century Gothic" charset="0"/>
                <a:ea typeface="Century Gothic" charset="0"/>
                <a:cs typeface="Century Gothic" charset="0"/>
              </a:rPr>
              <a:t>VALUTAZIONE E COLLAUDO</a:t>
            </a:r>
            <a:endParaRPr lang="it-IT" altLang="it-IT" sz="4800" b="1" dirty="0">
              <a:solidFill>
                <a:schemeClr val="accent1">
                  <a:lumMod val="50000"/>
                </a:schemeClr>
              </a:solidFill>
              <a:latin typeface="Century Gothic" charset="0"/>
              <a:ea typeface="Century Gothic" charset="0"/>
              <a:cs typeface="Century Gothic" charset="0"/>
            </a:endParaRPr>
          </a:p>
        </p:txBody>
      </p:sp>
      <p:sp>
        <p:nvSpPr>
          <p:cNvPr id="5" name="Rectangle 1"/>
          <p:cNvSpPr>
            <a:spLocks noChangeArrowheads="1"/>
          </p:cNvSpPr>
          <p:nvPr/>
        </p:nvSpPr>
        <p:spPr bwMode="auto">
          <a:xfrm>
            <a:off x="3343188" y="5075981"/>
            <a:ext cx="3270447" cy="830997"/>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a:t>
            </a:r>
            <a:r>
              <a:rPr kumimoji="0" lang="en-GB" altLang="it-IT" sz="1600" b="0" i="0" u="none" strike="noStrike" cap="none" normalizeH="0" baseline="0" dirty="0" err="1">
                <a:ln>
                  <a:noFill/>
                </a:ln>
                <a:solidFill>
                  <a:schemeClr val="tx1">
                    <a:lumMod val="85000"/>
                    <a:lumOff val="15000"/>
                  </a:schemeClr>
                </a:solidFill>
                <a:effectLst/>
                <a:latin typeface="Courier" charset="0"/>
                <a:ea typeface="Courier" charset="0"/>
                <a:cs typeface="Courier" charset="0"/>
              </a:rPr>
              <a:t>ifdef</a:t>
            </a: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DEBUG</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  </a:t>
            </a:r>
            <a:r>
              <a:rPr kumimoji="0" lang="en-GB" altLang="it-IT" sz="1600" b="0" i="0" u="none" strike="noStrike" cap="none" normalizeH="0" baseline="0" dirty="0" err="1">
                <a:ln>
                  <a:noFill/>
                </a:ln>
                <a:solidFill>
                  <a:schemeClr val="tx1">
                    <a:lumMod val="85000"/>
                    <a:lumOff val="15000"/>
                  </a:schemeClr>
                </a:solidFill>
                <a:effectLst/>
                <a:latin typeface="Courier" charset="0"/>
                <a:ea typeface="Courier" charset="0"/>
                <a:cs typeface="Courier" charset="0"/>
              </a:rPr>
              <a:t>Serial.print</a:t>
            </a: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(F("log"));</a:t>
            </a:r>
          </a:p>
          <a:p>
            <a:pPr marL="0" marR="0" lvl="0" indent="0" algn="l" defTabSz="449263" rtl="0" eaLnBrk="0" fontAlgn="base" latinLnBrk="0" hangingPunct="0">
              <a:lnSpc>
                <a:spcPct val="100000"/>
              </a:lnSpc>
              <a:spcBef>
                <a:spcPct val="0"/>
              </a:spcBef>
              <a:spcAft>
                <a:spcPct val="0"/>
              </a:spcAft>
              <a:buClrTx/>
              <a:buSzTx/>
              <a:buFontTx/>
              <a:buNone/>
              <a:tabLst/>
            </a:pPr>
            <a:r>
              <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rPr>
              <a:t>#</a:t>
            </a:r>
            <a:r>
              <a:rPr kumimoji="0" lang="en-GB" altLang="it-IT" sz="1600" b="0" i="0" u="none" strike="noStrike" cap="none" normalizeH="0" baseline="0" dirty="0" err="1">
                <a:ln>
                  <a:noFill/>
                </a:ln>
                <a:solidFill>
                  <a:schemeClr val="tx1">
                    <a:lumMod val="85000"/>
                    <a:lumOff val="15000"/>
                  </a:schemeClr>
                </a:solidFill>
                <a:effectLst/>
                <a:latin typeface="Courier" charset="0"/>
                <a:ea typeface="Courier" charset="0"/>
                <a:cs typeface="Courier" charset="0"/>
              </a:rPr>
              <a:t>endif</a:t>
            </a:r>
            <a:endParaRPr kumimoji="0" lang="en-GB" altLang="it-IT" sz="1600" b="0" i="0" u="none" strike="noStrike" cap="none" normalizeH="0" baseline="0" dirty="0">
              <a:ln>
                <a:noFill/>
              </a:ln>
              <a:solidFill>
                <a:schemeClr val="tx1">
                  <a:lumMod val="85000"/>
                  <a:lumOff val="15000"/>
                </a:schemeClr>
              </a:solidFill>
              <a:effectLst/>
              <a:latin typeface="Courier" charset="0"/>
              <a:ea typeface="Courier" charset="0"/>
              <a:cs typeface="Courier" charset="0"/>
            </a:endParaRPr>
          </a:p>
        </p:txBody>
      </p:sp>
    </p:spTree>
    <p:extLst>
      <p:ext uri="{BB962C8B-B14F-4D97-AF65-F5344CB8AC3E}">
        <p14:creationId xmlns:p14="http://schemas.microsoft.com/office/powerpoint/2010/main" val="1452849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23</a:t>
            </a:fld>
            <a:endParaRPr lang="it-IT" altLang="it-IT"/>
          </a:p>
        </p:txBody>
      </p:sp>
      <p:sp>
        <p:nvSpPr>
          <p:cNvPr id="4" name="CasellaDiTesto 3"/>
          <p:cNvSpPr txBox="1"/>
          <p:nvPr/>
        </p:nvSpPr>
        <p:spPr>
          <a:xfrm>
            <a:off x="1046162" y="2339677"/>
            <a:ext cx="7991475" cy="2677656"/>
          </a:xfrm>
          <a:prstGeom prst="rect">
            <a:avLst/>
          </a:prstGeom>
          <a:noFill/>
        </p:spPr>
        <p:txBody>
          <a:bodyPr>
            <a:spAutoFit/>
          </a:bodyPr>
          <a:lstStyle/>
          <a:p>
            <a:pPr marL="342900" indent="-3429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Hardware realizzato preventivamente su </a:t>
            </a:r>
            <a:r>
              <a:rPr lang="it-IT" sz="2800" dirty="0" err="1" smtClean="0">
                <a:solidFill>
                  <a:schemeClr val="tx1">
                    <a:lumMod val="85000"/>
                    <a:lumOff val="15000"/>
                  </a:schemeClr>
                </a:solidFill>
                <a:latin typeface="Century Gothic" charset="0"/>
                <a:ea typeface="Century Gothic" charset="0"/>
                <a:cs typeface="Century Gothic" charset="0"/>
              </a:rPr>
              <a:t>breadboard</a:t>
            </a:r>
            <a:r>
              <a:rPr lang="it-IT" sz="2800" dirty="0" smtClean="0">
                <a:solidFill>
                  <a:schemeClr val="tx1">
                    <a:lumMod val="85000"/>
                    <a:lumOff val="15000"/>
                  </a:schemeClr>
                </a:solidFill>
                <a:latin typeface="Century Gothic" charset="0"/>
                <a:ea typeface="Century Gothic" charset="0"/>
                <a:cs typeface="Century Gothic" charset="0"/>
              </a:rPr>
              <a:t> e poi su PCB con l’ausilio di </a:t>
            </a:r>
            <a:r>
              <a:rPr lang="it-IT" sz="2800" dirty="0" err="1" smtClean="0">
                <a:solidFill>
                  <a:schemeClr val="tx1">
                    <a:lumMod val="85000"/>
                    <a:lumOff val="15000"/>
                  </a:schemeClr>
                </a:solidFill>
                <a:latin typeface="Century Gothic" charset="0"/>
                <a:ea typeface="Century Gothic" charset="0"/>
                <a:cs typeface="Century Gothic" charset="0"/>
              </a:rPr>
              <a:t>Fritzing</a:t>
            </a:r>
            <a:endParaRPr lang="it-IT" sz="2800" dirty="0" smtClean="0">
              <a:solidFill>
                <a:schemeClr val="tx1">
                  <a:lumMod val="85000"/>
                  <a:lumOff val="15000"/>
                </a:schemeClr>
              </a:solidFill>
              <a:latin typeface="Century Gothic" charset="0"/>
              <a:ea typeface="Century Gothic" charset="0"/>
              <a:cs typeface="Century Gothic" charset="0"/>
            </a:endParaRPr>
          </a:p>
          <a:p>
            <a:pPr marL="342900" indent="-3429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342900" indent="-3429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Per l’</a:t>
            </a:r>
            <a:r>
              <a:rPr lang="it-IT" sz="2800" dirty="0" err="1" smtClean="0">
                <a:solidFill>
                  <a:schemeClr val="tx1">
                    <a:lumMod val="85000"/>
                    <a:lumOff val="15000"/>
                  </a:schemeClr>
                </a:solidFill>
                <a:latin typeface="Century Gothic" charset="0"/>
                <a:ea typeface="Century Gothic" charset="0"/>
                <a:cs typeface="Century Gothic" charset="0"/>
              </a:rPr>
              <a:t>app</a:t>
            </a:r>
            <a:r>
              <a:rPr lang="it-IT" sz="2800" dirty="0" smtClean="0">
                <a:solidFill>
                  <a:schemeClr val="tx1">
                    <a:lumMod val="85000"/>
                    <a:lumOff val="15000"/>
                  </a:schemeClr>
                </a:solidFill>
                <a:latin typeface="Century Gothic" charset="0"/>
                <a:ea typeface="Century Gothic" charset="0"/>
                <a:cs typeface="Century Gothic" charset="0"/>
              </a:rPr>
              <a:t> </a:t>
            </a:r>
            <a:r>
              <a:rPr lang="it-IT" sz="2800" dirty="0" err="1" smtClean="0">
                <a:solidFill>
                  <a:schemeClr val="tx1">
                    <a:lumMod val="85000"/>
                    <a:lumOff val="15000"/>
                  </a:schemeClr>
                </a:solidFill>
                <a:latin typeface="Century Gothic" charset="0"/>
                <a:ea typeface="Century Gothic" charset="0"/>
                <a:cs typeface="Century Gothic" charset="0"/>
              </a:rPr>
              <a:t>Android</a:t>
            </a:r>
            <a:r>
              <a:rPr lang="it-IT" sz="2800" dirty="0" smtClean="0">
                <a:solidFill>
                  <a:schemeClr val="tx1">
                    <a:lumMod val="85000"/>
                    <a:lumOff val="15000"/>
                  </a:schemeClr>
                </a:solidFill>
                <a:latin typeface="Century Gothic" charset="0"/>
                <a:ea typeface="Century Gothic" charset="0"/>
                <a:cs typeface="Century Gothic" charset="0"/>
              </a:rPr>
              <a:t> sviluppata classe </a:t>
            </a:r>
            <a:r>
              <a:rPr lang="it-IT" sz="2800" dirty="0" err="1" smtClean="0">
                <a:solidFill>
                  <a:schemeClr val="tx1">
                    <a:lumMod val="85000"/>
                    <a:lumOff val="15000"/>
                  </a:schemeClr>
                </a:solidFill>
                <a:latin typeface="Courier" charset="0"/>
                <a:ea typeface="Courier" charset="0"/>
                <a:cs typeface="Courier" charset="0"/>
              </a:rPr>
              <a:t>Logger</a:t>
            </a:r>
            <a:r>
              <a:rPr lang="it-IT" sz="2800" dirty="0" smtClean="0">
                <a:solidFill>
                  <a:schemeClr val="tx1">
                    <a:lumMod val="85000"/>
                    <a:lumOff val="15000"/>
                  </a:schemeClr>
                </a:solidFill>
                <a:latin typeface="Century Gothic" charset="0"/>
                <a:ea typeface="Century Gothic" charset="0"/>
                <a:cs typeface="Century Gothic" charset="0"/>
              </a:rPr>
              <a:t> che gestisce le informazioni di log</a:t>
            </a:r>
            <a:endParaRPr lang="it-IT" sz="2800" dirty="0">
              <a:solidFill>
                <a:schemeClr val="tx1">
                  <a:lumMod val="85000"/>
                  <a:lumOff val="15000"/>
                </a:schemeClr>
              </a:solidFill>
              <a:latin typeface="Century Gothic" charset="0"/>
              <a:ea typeface="Century Gothic" charset="0"/>
              <a:cs typeface="Century Gothic" charset="0"/>
            </a:endParaRPr>
          </a:p>
        </p:txBody>
      </p:sp>
      <p:sp>
        <p:nvSpPr>
          <p:cNvPr id="65540" name="CasellaDiTesto 4"/>
          <p:cNvSpPr txBox="1">
            <a:spLocks noChangeArrowheads="1"/>
          </p:cNvSpPr>
          <p:nvPr/>
        </p:nvSpPr>
        <p:spPr bwMode="auto">
          <a:xfrm>
            <a:off x="-97619" y="315614"/>
            <a:ext cx="10152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smtClean="0">
                <a:solidFill>
                  <a:schemeClr val="accent1">
                    <a:lumMod val="50000"/>
                  </a:schemeClr>
                </a:solidFill>
                <a:latin typeface="Century Gothic" charset="0"/>
                <a:ea typeface="Century Gothic" charset="0"/>
                <a:cs typeface="Century Gothic" charset="0"/>
              </a:rPr>
              <a:t>VALUTAZIONE E COLLAUDO</a:t>
            </a:r>
            <a:endParaRPr lang="it-IT" altLang="it-IT" sz="4800" b="1" dirty="0">
              <a:solidFill>
                <a:schemeClr val="accent1">
                  <a:lumMod val="50000"/>
                </a:scheme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571549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24</a:t>
            </a:fld>
            <a:endParaRPr lang="it-IT" altLang="it-IT"/>
          </a:p>
        </p:txBody>
      </p:sp>
      <p:sp>
        <p:nvSpPr>
          <p:cNvPr id="4" name="CasellaDiTesto 3"/>
          <p:cNvSpPr txBox="1"/>
          <p:nvPr/>
        </p:nvSpPr>
        <p:spPr>
          <a:xfrm>
            <a:off x="1046162" y="2339677"/>
            <a:ext cx="7991475" cy="3970318"/>
          </a:xfrm>
          <a:prstGeom prst="rect">
            <a:avLst/>
          </a:prstGeom>
          <a:noFill/>
        </p:spPr>
        <p:txBody>
          <a:bodyPr>
            <a:spAutoFit/>
          </a:bodyPr>
          <a:lstStyle/>
          <a:p>
            <a:pPr marL="457200" indent="-457200">
              <a:buFont typeface="Arial" charset="0"/>
              <a:buChar char="•"/>
              <a:defRPr/>
            </a:pPr>
            <a:r>
              <a:rPr lang="it-IT" sz="2800" dirty="0" err="1" smtClean="0">
                <a:solidFill>
                  <a:schemeClr val="tx1">
                    <a:lumMod val="85000"/>
                    <a:lumOff val="15000"/>
                  </a:schemeClr>
                </a:solidFill>
                <a:latin typeface="Century Gothic" charset="0"/>
                <a:ea typeface="Century Gothic" charset="0"/>
                <a:cs typeface="Century Gothic" charset="0"/>
              </a:rPr>
              <a:t>Json</a:t>
            </a:r>
            <a:r>
              <a:rPr lang="it-IT" sz="2800" dirty="0" smtClean="0">
                <a:solidFill>
                  <a:schemeClr val="tx1">
                    <a:lumMod val="85000"/>
                    <a:lumOff val="15000"/>
                  </a:schemeClr>
                </a:solidFill>
                <a:latin typeface="Century Gothic" charset="0"/>
                <a:ea typeface="Century Gothic" charset="0"/>
                <a:cs typeface="Century Gothic" charset="0"/>
              </a:rPr>
              <a:t> non è adeguato a questo tipo di applicazioni</a:t>
            </a: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Realizzazione di un formato intermedio tra </a:t>
            </a:r>
            <a:r>
              <a:rPr lang="it-IT" sz="2800" dirty="0" err="1" smtClean="0">
                <a:solidFill>
                  <a:schemeClr val="tx1">
                    <a:lumMod val="85000"/>
                    <a:lumOff val="15000"/>
                  </a:schemeClr>
                </a:solidFill>
                <a:latin typeface="Century Gothic" charset="0"/>
                <a:ea typeface="Century Gothic" charset="0"/>
                <a:cs typeface="Century Gothic" charset="0"/>
              </a:rPr>
              <a:t>Json</a:t>
            </a:r>
            <a:r>
              <a:rPr lang="it-IT" sz="2800" dirty="0" smtClean="0">
                <a:solidFill>
                  <a:schemeClr val="tx1">
                    <a:lumMod val="85000"/>
                    <a:lumOff val="15000"/>
                  </a:schemeClr>
                </a:solidFill>
                <a:latin typeface="Century Gothic" charset="0"/>
                <a:ea typeface="Century Gothic" charset="0"/>
                <a:cs typeface="Century Gothic" charset="0"/>
              </a:rPr>
              <a:t> e binario</a:t>
            </a:r>
          </a:p>
          <a:p>
            <a:pPr marL="457200" indent="-45720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457200" indent="-457200">
              <a:buFont typeface="Arial" charset="0"/>
              <a:buChar char="•"/>
              <a:defRPr/>
            </a:pPr>
            <a:r>
              <a:rPr lang="it-IT" sz="2800" dirty="0" smtClean="0">
                <a:solidFill>
                  <a:schemeClr val="tx1">
                    <a:lumMod val="85000"/>
                    <a:lumOff val="15000"/>
                  </a:schemeClr>
                </a:solidFill>
                <a:latin typeface="Century Gothic" charset="0"/>
                <a:ea typeface="Century Gothic" charset="0"/>
                <a:cs typeface="Century Gothic" charset="0"/>
              </a:rPr>
              <a:t>È necessario ampliare le tipologie dei messaggi (ad esempio messaggi senza conferma)</a:t>
            </a:r>
            <a:endParaRPr lang="it-IT" sz="2800" dirty="0">
              <a:solidFill>
                <a:schemeClr val="tx1">
                  <a:lumMod val="85000"/>
                  <a:lumOff val="15000"/>
                </a:schemeClr>
              </a:solidFill>
              <a:latin typeface="Century Gothic" charset="0"/>
              <a:ea typeface="Century Gothic" charset="0"/>
              <a:cs typeface="Century Gothic" charset="0"/>
            </a:endParaRPr>
          </a:p>
        </p:txBody>
      </p:sp>
      <p:sp>
        <p:nvSpPr>
          <p:cNvPr id="65540" name="CasellaDiTesto 4"/>
          <p:cNvSpPr txBox="1">
            <a:spLocks noChangeArrowheads="1"/>
          </p:cNvSpPr>
          <p:nvPr/>
        </p:nvSpPr>
        <p:spPr bwMode="auto">
          <a:xfrm>
            <a:off x="-97619" y="315614"/>
            <a:ext cx="10152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smtClean="0">
                <a:solidFill>
                  <a:schemeClr val="accent1">
                    <a:lumMod val="50000"/>
                  </a:schemeClr>
                </a:solidFill>
                <a:latin typeface="Century Gothic" charset="0"/>
                <a:ea typeface="Century Gothic" charset="0"/>
                <a:cs typeface="Century Gothic" charset="0"/>
              </a:rPr>
              <a:t>CONCLUSIONI E</a:t>
            </a:r>
          </a:p>
          <a:p>
            <a:pPr algn="ctr"/>
            <a:r>
              <a:rPr lang="it-IT" altLang="it-IT" sz="4800" b="1" dirty="0" smtClean="0">
                <a:solidFill>
                  <a:schemeClr val="accent1">
                    <a:lumMod val="50000"/>
                  </a:schemeClr>
                </a:solidFill>
                <a:latin typeface="Century Gothic" charset="0"/>
                <a:ea typeface="Century Gothic" charset="0"/>
                <a:cs typeface="Century Gothic" charset="0"/>
              </a:rPr>
              <a:t>LAVORO FUTURO</a:t>
            </a:r>
            <a:endParaRPr lang="it-IT" altLang="it-IT" sz="4800" b="1" dirty="0">
              <a:solidFill>
                <a:schemeClr val="accent1">
                  <a:lumMod val="50000"/>
                </a:scheme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816337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FEB3191C-7575-EA4B-8A70-68BEDBCE26B6}" type="slidenum">
              <a:rPr lang="it-IT" altLang="it-IT"/>
              <a:pPr>
                <a:defRPr/>
              </a:pPr>
              <a:t>25</a:t>
            </a:fld>
            <a:endParaRPr lang="it-IT" altLang="it-IT"/>
          </a:p>
        </p:txBody>
      </p:sp>
      <p:sp>
        <p:nvSpPr>
          <p:cNvPr id="5" name="CasellaDiTesto 4"/>
          <p:cNvSpPr txBox="1"/>
          <p:nvPr/>
        </p:nvSpPr>
        <p:spPr>
          <a:xfrm>
            <a:off x="1052760" y="2379454"/>
            <a:ext cx="7975104" cy="2800767"/>
          </a:xfrm>
          <a:prstGeom prst="rect">
            <a:avLst/>
          </a:prstGeom>
          <a:noFill/>
        </p:spPr>
        <p:txBody>
          <a:bodyPr wrap="square" rtlCol="0">
            <a:spAutoFit/>
          </a:bodyPr>
          <a:lstStyle/>
          <a:p>
            <a:pPr algn="ctr"/>
            <a:r>
              <a:rPr lang="it-IT" sz="8800" b="1" dirty="0" smtClean="0">
                <a:solidFill>
                  <a:schemeClr val="bg1"/>
                </a:solidFill>
                <a:latin typeface="Century Gothic" charset="0"/>
                <a:ea typeface="Century Gothic" charset="0"/>
                <a:cs typeface="Century Gothic" charset="0"/>
              </a:rPr>
              <a:t>GRAZIE PER L’ATTENZIONE</a:t>
            </a:r>
            <a:endParaRPr lang="it-IT" sz="8800" b="1" dirty="0">
              <a:solidFill>
                <a:schemeClr val="bg1"/>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255741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56802E2E-BF30-754F-AF50-5025C6988B91}" type="slidenum">
              <a:rPr lang="it-IT" altLang="it-IT"/>
              <a:pPr>
                <a:defRPr/>
              </a:pPr>
              <a:t>3</a:t>
            </a:fld>
            <a:endParaRPr lang="it-IT" altLang="it-IT"/>
          </a:p>
        </p:txBody>
      </p:sp>
      <p:sp>
        <p:nvSpPr>
          <p:cNvPr id="4" name="CasellaDiTesto 3"/>
          <p:cNvSpPr txBox="1"/>
          <p:nvPr/>
        </p:nvSpPr>
        <p:spPr>
          <a:xfrm>
            <a:off x="1046163" y="2124075"/>
            <a:ext cx="7991475" cy="3538538"/>
          </a:xfrm>
          <a:prstGeom prst="rect">
            <a:avLst/>
          </a:prstGeom>
          <a:noFill/>
        </p:spPr>
        <p:txBody>
          <a:bodyPr>
            <a:spAutoFit/>
          </a:bodyPr>
          <a:lstStyle/>
          <a:p>
            <a:pPr marL="285750" indent="-285750">
              <a:buFont typeface="Arial" charset="0"/>
              <a:buChar char="•"/>
              <a:defRPr/>
            </a:pPr>
            <a:r>
              <a:rPr lang="it-IT" sz="3200" dirty="0">
                <a:solidFill>
                  <a:schemeClr val="tx1">
                    <a:lumMod val="85000"/>
                    <a:lumOff val="15000"/>
                  </a:schemeClr>
                </a:solidFill>
                <a:latin typeface="Century Gothic" charset="0"/>
                <a:ea typeface="Century Gothic" charset="0"/>
                <a:cs typeface="Century Gothic" charset="0"/>
              </a:rPr>
              <a:t>Mancanza di un comune protocollo di comunicazione</a:t>
            </a:r>
          </a:p>
          <a:p>
            <a:pPr>
              <a:defRPr/>
            </a:pPr>
            <a:endParaRPr lang="it-IT" sz="32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3200" dirty="0">
                <a:solidFill>
                  <a:schemeClr val="tx1">
                    <a:lumMod val="85000"/>
                    <a:lumOff val="15000"/>
                  </a:schemeClr>
                </a:solidFill>
                <a:latin typeface="Century Gothic" charset="0"/>
                <a:ea typeface="Century Gothic" charset="0"/>
                <a:cs typeface="Century Gothic" charset="0"/>
              </a:rPr>
              <a:t>Predominanza dei protocolli proprietari</a:t>
            </a:r>
          </a:p>
          <a:p>
            <a:pPr>
              <a:defRPr/>
            </a:pPr>
            <a:endParaRPr lang="it-IT" sz="32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3200" dirty="0">
                <a:solidFill>
                  <a:schemeClr val="tx1">
                    <a:lumMod val="85000"/>
                    <a:lumOff val="15000"/>
                  </a:schemeClr>
                </a:solidFill>
                <a:latin typeface="Century Gothic" charset="0"/>
                <a:ea typeface="Century Gothic" charset="0"/>
                <a:cs typeface="Century Gothic" charset="0"/>
              </a:rPr>
              <a:t>Protocolli non </a:t>
            </a:r>
            <a:r>
              <a:rPr lang="it-IT" sz="3200" dirty="0" err="1">
                <a:solidFill>
                  <a:schemeClr val="tx1">
                    <a:lumMod val="85000"/>
                    <a:lumOff val="15000"/>
                  </a:schemeClr>
                </a:solidFill>
                <a:latin typeface="Century Gothic" charset="0"/>
                <a:ea typeface="Century Gothic" charset="0"/>
                <a:cs typeface="Century Gothic" charset="0"/>
              </a:rPr>
              <a:t>intercompatibili</a:t>
            </a:r>
            <a:endParaRPr lang="it-IT" sz="3200" dirty="0">
              <a:solidFill>
                <a:schemeClr val="tx1">
                  <a:lumMod val="85000"/>
                  <a:lumOff val="15000"/>
                </a:schemeClr>
              </a:solidFill>
              <a:latin typeface="Century Gothic" charset="0"/>
              <a:ea typeface="Century Gothic" charset="0"/>
              <a:cs typeface="Century Gothic" charset="0"/>
            </a:endParaRPr>
          </a:p>
        </p:txBody>
      </p:sp>
      <p:sp>
        <p:nvSpPr>
          <p:cNvPr id="44036" name="CasellaDiTesto 4"/>
          <p:cNvSpPr txBox="1">
            <a:spLocks noChangeArrowheads="1"/>
          </p:cNvSpPr>
          <p:nvPr/>
        </p:nvSpPr>
        <p:spPr bwMode="auto">
          <a:xfrm>
            <a:off x="647824" y="467469"/>
            <a:ext cx="9648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it-IT" altLang="it-IT" sz="4800" b="1" dirty="0">
                <a:solidFill>
                  <a:schemeClr val="accent1">
                    <a:lumMod val="50000"/>
                  </a:schemeClr>
                </a:solidFill>
                <a:latin typeface="Century Gothic" charset="0"/>
                <a:ea typeface="Century Gothic" charset="0"/>
                <a:cs typeface="Century Gothic" charset="0"/>
              </a:rPr>
              <a:t>IL PROBLEMA: IL PROTOCOLLO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97BB7512-BD24-7D4C-8ED3-DCD3AB62A2EF}" type="slidenum">
              <a:rPr lang="it-IT" altLang="it-IT"/>
              <a:pPr>
                <a:defRPr/>
              </a:pPr>
              <a:t>4</a:t>
            </a:fld>
            <a:endParaRPr lang="it-IT" altLang="it-IT"/>
          </a:p>
        </p:txBody>
      </p:sp>
      <p:sp>
        <p:nvSpPr>
          <p:cNvPr id="4" name="CasellaDiTesto 3"/>
          <p:cNvSpPr txBox="1"/>
          <p:nvPr/>
        </p:nvSpPr>
        <p:spPr>
          <a:xfrm>
            <a:off x="1046163" y="1816100"/>
            <a:ext cx="7991475" cy="4586288"/>
          </a:xfrm>
          <a:prstGeom prst="rect">
            <a:avLst/>
          </a:prstGeom>
          <a:noFill/>
        </p:spPr>
        <p:txBody>
          <a:bodyPr>
            <a:spAutoFit/>
          </a:bodyPr>
          <a:lstStyle/>
          <a:p>
            <a:pPr>
              <a:defRPr/>
            </a:pPr>
            <a:r>
              <a:rPr lang="it-IT" sz="3200" dirty="0">
                <a:solidFill>
                  <a:schemeClr val="tx1">
                    <a:lumMod val="85000"/>
                    <a:lumOff val="15000"/>
                  </a:schemeClr>
                </a:solidFill>
                <a:latin typeface="Century Gothic" charset="0"/>
                <a:ea typeface="Century Gothic" charset="0"/>
                <a:cs typeface="Century Gothic" charset="0"/>
              </a:rPr>
              <a:t>Realizzazione di un protocollo di comunicazione:</a:t>
            </a:r>
          </a:p>
          <a:p>
            <a:pPr>
              <a:defRPr/>
            </a:pPr>
            <a:endParaRPr lang="it-IT" sz="32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2800" dirty="0">
                <a:solidFill>
                  <a:schemeClr val="tx1">
                    <a:lumMod val="85000"/>
                    <a:lumOff val="15000"/>
                  </a:schemeClr>
                </a:solidFill>
                <a:latin typeface="Century Gothic" charset="0"/>
                <a:ea typeface="Century Gothic" charset="0"/>
                <a:cs typeface="Century Gothic" charset="0"/>
              </a:rPr>
              <a:t>Leggero</a:t>
            </a:r>
          </a:p>
          <a:p>
            <a:pPr marL="285750" indent="-28575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2800" dirty="0">
                <a:solidFill>
                  <a:schemeClr val="tx1">
                    <a:lumMod val="85000"/>
                    <a:lumOff val="15000"/>
                  </a:schemeClr>
                </a:solidFill>
                <a:latin typeface="Century Gothic" charset="0"/>
                <a:ea typeface="Century Gothic" charset="0"/>
                <a:cs typeface="Century Gothic" charset="0"/>
              </a:rPr>
              <a:t>Flessibile</a:t>
            </a:r>
          </a:p>
          <a:p>
            <a:pPr marL="285750" indent="-28575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2800" dirty="0">
                <a:solidFill>
                  <a:schemeClr val="tx1">
                    <a:lumMod val="85000"/>
                    <a:lumOff val="15000"/>
                  </a:schemeClr>
                </a:solidFill>
                <a:latin typeface="Century Gothic" charset="0"/>
                <a:ea typeface="Century Gothic" charset="0"/>
                <a:cs typeface="Century Gothic" charset="0"/>
              </a:rPr>
              <a:t>Efficiente</a:t>
            </a:r>
          </a:p>
          <a:p>
            <a:pPr marL="285750" indent="-285750">
              <a:buFont typeface="Arial" charset="0"/>
              <a:buChar char="•"/>
              <a:defRPr/>
            </a:pPr>
            <a:endParaRPr lang="it-IT" sz="28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2800" dirty="0">
                <a:solidFill>
                  <a:schemeClr val="tx1">
                    <a:lumMod val="85000"/>
                    <a:lumOff val="15000"/>
                  </a:schemeClr>
                </a:solidFill>
                <a:latin typeface="Century Gothic" charset="0"/>
                <a:ea typeface="Century Gothic" charset="0"/>
                <a:cs typeface="Century Gothic" charset="0"/>
              </a:rPr>
              <a:t>Sicuro</a:t>
            </a:r>
          </a:p>
        </p:txBody>
      </p:sp>
      <p:sp>
        <p:nvSpPr>
          <p:cNvPr id="46084" name="CasellaDiTesto 4"/>
          <p:cNvSpPr txBox="1">
            <a:spLocks noChangeArrowheads="1"/>
          </p:cNvSpPr>
          <p:nvPr/>
        </p:nvSpPr>
        <p:spPr bwMode="auto">
          <a:xfrm>
            <a:off x="22225" y="250825"/>
            <a:ext cx="101520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LA SOLUZIONE:</a:t>
            </a:r>
          </a:p>
          <a:p>
            <a:pPr algn="ctr"/>
            <a:r>
              <a:rPr lang="it-IT" altLang="it-IT" sz="4800" b="1" dirty="0">
                <a:solidFill>
                  <a:schemeClr val="accent1">
                    <a:lumMod val="50000"/>
                  </a:schemeClr>
                </a:solidFill>
                <a:latin typeface="Century Gothic" charset="0"/>
                <a:ea typeface="Century Gothic" charset="0"/>
                <a:cs typeface="Century Gothic" charset="0"/>
              </a:rPr>
              <a:t>IL PROGETTO LEWE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A626D5EB-5F9C-174D-8461-AB32B2B53068}" type="slidenum">
              <a:rPr lang="it-IT" altLang="it-IT"/>
              <a:pPr>
                <a:defRPr/>
              </a:pPr>
              <a:t>5</a:t>
            </a:fld>
            <a:endParaRPr lang="it-IT" altLang="it-IT"/>
          </a:p>
        </p:txBody>
      </p:sp>
      <p:sp>
        <p:nvSpPr>
          <p:cNvPr id="48131" name="CasellaDiTesto 4"/>
          <p:cNvSpPr txBox="1">
            <a:spLocks noChangeArrowheads="1"/>
          </p:cNvSpPr>
          <p:nvPr/>
        </p:nvSpPr>
        <p:spPr bwMode="auto">
          <a:xfrm>
            <a:off x="22225" y="250825"/>
            <a:ext cx="101520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IL CASO DI STUDIO:</a:t>
            </a:r>
          </a:p>
          <a:p>
            <a:pPr algn="ctr"/>
            <a:r>
              <a:rPr lang="it-IT" altLang="it-IT" sz="4800" b="1" dirty="0">
                <a:solidFill>
                  <a:schemeClr val="accent1">
                    <a:lumMod val="50000"/>
                  </a:schemeClr>
                </a:solidFill>
                <a:latin typeface="Century Gothic" charset="0"/>
                <a:ea typeface="Century Gothic" charset="0"/>
                <a:cs typeface="Century Gothic" charset="0"/>
              </a:rPr>
              <a:t>BRACCIALE BIOMETRICO</a:t>
            </a:r>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068" y="2315386"/>
            <a:ext cx="3099464" cy="4132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8133" name="Shape 353"/>
          <p:cNvSpPr>
            <a:spLocks/>
          </p:cNvSpPr>
          <p:nvPr/>
        </p:nvSpPr>
        <p:spPr bwMode="auto">
          <a:xfrm>
            <a:off x="1962150" y="2117725"/>
            <a:ext cx="2157413" cy="4330700"/>
          </a:xfrm>
          <a:custGeom>
            <a:avLst/>
            <a:gdLst>
              <a:gd name="T0" fmla="*/ 26281741 w 30819"/>
              <a:gd name="T1" fmla="*/ 14317690 h 61841"/>
              <a:gd name="T2" fmla="*/ 23954012 w 30819"/>
              <a:gd name="T3" fmla="*/ 15979913 h 61841"/>
              <a:gd name="T4" fmla="*/ 22954303 w 30819"/>
              <a:gd name="T5" fmla="*/ 13650868 h 61841"/>
              <a:gd name="T6" fmla="*/ 75517785 w 30819"/>
              <a:gd name="T7" fmla="*/ 10988343 h 61841"/>
              <a:gd name="T8" fmla="*/ 78840393 w 30819"/>
              <a:gd name="T9" fmla="*/ 14317690 h 61841"/>
              <a:gd name="T10" fmla="*/ 75517785 w 30819"/>
              <a:gd name="T11" fmla="*/ 17642135 h 61841"/>
              <a:gd name="T12" fmla="*/ 72190277 w 30819"/>
              <a:gd name="T13" fmla="*/ 14317690 h 61841"/>
              <a:gd name="T14" fmla="*/ 75517785 w 30819"/>
              <a:gd name="T15" fmla="*/ 10988343 h 61841"/>
              <a:gd name="T16" fmla="*/ 6988229 w 30819"/>
              <a:gd name="T17" fmla="*/ 268942065 h 61841"/>
              <a:gd name="T18" fmla="*/ 75517785 w 30819"/>
              <a:gd name="T19" fmla="*/ 2667427 h 61841"/>
              <a:gd name="T20" fmla="*/ 135059696 w 30819"/>
              <a:gd name="T21" fmla="*/ 5329882 h 61841"/>
              <a:gd name="T22" fmla="*/ 93811589 w 30819"/>
              <a:gd name="T23" fmla="*/ 3334249 h 61841"/>
              <a:gd name="T24" fmla="*/ 21959425 w 30819"/>
              <a:gd name="T25" fmla="*/ 4996471 h 61841"/>
              <a:gd name="T26" fmla="*/ 7987937 w 30819"/>
              <a:gd name="T27" fmla="*/ 7325586 h 61841"/>
              <a:gd name="T28" fmla="*/ 3327508 w 30819"/>
              <a:gd name="T29" fmla="*/ 11983674 h 61841"/>
              <a:gd name="T30" fmla="*/ 2665913 w 30819"/>
              <a:gd name="T31" fmla="*/ 287912942 h 61841"/>
              <a:gd name="T32" fmla="*/ 2999125 w 30819"/>
              <a:gd name="T33" fmla="*/ 11983674 h 61841"/>
              <a:gd name="T34" fmla="*/ 7654724 w 30819"/>
              <a:gd name="T35" fmla="*/ 6992105 h 61841"/>
              <a:gd name="T36" fmla="*/ 21959425 w 30819"/>
              <a:gd name="T37" fmla="*/ 4663060 h 61841"/>
              <a:gd name="T38" fmla="*/ 135059696 w 30819"/>
              <a:gd name="T39" fmla="*/ 5329882 h 61841"/>
              <a:gd name="T40" fmla="*/ 145042150 w 30819"/>
              <a:gd name="T41" fmla="*/ 7992407 h 61841"/>
              <a:gd name="T42" fmla="*/ 148369658 w 30819"/>
              <a:gd name="T43" fmla="*/ 13650868 h 61841"/>
              <a:gd name="T44" fmla="*/ 148036445 w 30819"/>
              <a:gd name="T45" fmla="*/ 289908645 h 61841"/>
              <a:gd name="T46" fmla="*/ 143375946 w 30819"/>
              <a:gd name="T47" fmla="*/ 294905116 h 61841"/>
              <a:gd name="T48" fmla="*/ 117099105 w 30819"/>
              <a:gd name="T49" fmla="*/ 298896383 h 61841"/>
              <a:gd name="T50" fmla="*/ 63540815 w 30819"/>
              <a:gd name="T51" fmla="*/ 300563507 h 61841"/>
              <a:gd name="T52" fmla="*/ 19960008 w 30819"/>
              <a:gd name="T53" fmla="*/ 297567571 h 61841"/>
              <a:gd name="T54" fmla="*/ 6321733 w 30819"/>
              <a:gd name="T55" fmla="*/ 294238225 h 61841"/>
              <a:gd name="T56" fmla="*/ 2665913 w 30819"/>
              <a:gd name="T57" fmla="*/ 287912942 h 61841"/>
              <a:gd name="T58" fmla="*/ 4993712 w 30819"/>
              <a:gd name="T59" fmla="*/ 292576002 h 61841"/>
              <a:gd name="T60" fmla="*/ 11976971 w 30819"/>
              <a:gd name="T61" fmla="*/ 296233928 h 61841"/>
              <a:gd name="T62" fmla="*/ 52563482 w 30819"/>
              <a:gd name="T63" fmla="*/ 299896686 h 61841"/>
              <a:gd name="T64" fmla="*/ 108449642 w 30819"/>
              <a:gd name="T65" fmla="*/ 299229864 h 61841"/>
              <a:gd name="T66" fmla="*/ 141381429 w 30819"/>
              <a:gd name="T67" fmla="*/ 295567036 h 61841"/>
              <a:gd name="T68" fmla="*/ 147036737 w 30819"/>
              <a:gd name="T69" fmla="*/ 291242359 h 61841"/>
              <a:gd name="T70" fmla="*/ 148369658 w 30819"/>
              <a:gd name="T71" fmla="*/ 15979913 h 61841"/>
              <a:gd name="T72" fmla="*/ 146036958 w 30819"/>
              <a:gd name="T73" fmla="*/ 9321219 h 61841"/>
              <a:gd name="T74" fmla="*/ 139053700 w 30819"/>
              <a:gd name="T75" fmla="*/ 5996774 h 61841"/>
              <a:gd name="T76" fmla="*/ 37925499 w 30819"/>
              <a:gd name="T77" fmla="*/ 1000303 h 61841"/>
              <a:gd name="T78" fmla="*/ 8649533 w 30819"/>
              <a:gd name="T79" fmla="*/ 3996169 h 61841"/>
              <a:gd name="T80" fmla="*/ 1666204 w 30819"/>
              <a:gd name="T81" fmla="*/ 9321219 h 61841"/>
              <a:gd name="T82" fmla="*/ 4900 w 30819"/>
              <a:gd name="T83" fmla="*/ 285917308 h 61841"/>
              <a:gd name="T84" fmla="*/ 2999125 w 30819"/>
              <a:gd name="T85" fmla="*/ 294571706 h 61841"/>
              <a:gd name="T86" fmla="*/ 11315445 w 30819"/>
              <a:gd name="T87" fmla="*/ 298896383 h 61841"/>
              <a:gd name="T88" fmla="*/ 52563482 w 30819"/>
              <a:gd name="T89" fmla="*/ 302559211 h 61841"/>
              <a:gd name="T90" fmla="*/ 98467188 w 30819"/>
              <a:gd name="T91" fmla="*/ 302559211 h 61841"/>
              <a:gd name="T92" fmla="*/ 139720125 w 30819"/>
              <a:gd name="T93" fmla="*/ 298896383 h 61841"/>
              <a:gd name="T94" fmla="*/ 148036445 w 30819"/>
              <a:gd name="T95" fmla="*/ 294571706 h 61841"/>
              <a:gd name="T96" fmla="*/ 151030670 w 30819"/>
              <a:gd name="T97" fmla="*/ 285917308 h 61841"/>
              <a:gd name="T98" fmla="*/ 149697749 w 30819"/>
              <a:gd name="T99" fmla="*/ 9321219 h 61841"/>
              <a:gd name="T100" fmla="*/ 142381138 w 30819"/>
              <a:gd name="T101" fmla="*/ 3996169 h 61841"/>
              <a:gd name="T102" fmla="*/ 113105171 w 30819"/>
              <a:gd name="T103" fmla="*/ 1000303 h 618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819"/>
              <a:gd name="T157" fmla="*/ 0 h 61841"/>
              <a:gd name="T158" fmla="*/ 30819 w 30819"/>
              <a:gd name="T159" fmla="*/ 61841 h 618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lnTo>
                  <a:pt x="5160"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lnTo>
                  <a:pt x="29393" y="5228"/>
                </a:lnTo>
                <a:close/>
                <a:moveTo>
                  <a:pt x="15410" y="544"/>
                </a:moveTo>
                <a:lnTo>
                  <a:pt x="19143" y="612"/>
                </a:lnTo>
                <a:lnTo>
                  <a:pt x="23012" y="747"/>
                </a:lnTo>
                <a:lnTo>
                  <a:pt x="26339" y="951"/>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med" len="med"/>
            <a:tailEnd type="none" w="med" len="med"/>
          </a:ln>
        </p:spPr>
        <p:txBody>
          <a:bodyPr lIns="100790" tIns="100790" rIns="100790" bIns="100790" anchor="ctr"/>
          <a:lstStyle/>
          <a:p>
            <a:endParaRPr lang="it-IT"/>
          </a:p>
        </p:txBody>
      </p:sp>
      <p:sp>
        <p:nvSpPr>
          <p:cNvPr id="9" name="Shape 354"/>
          <p:cNvSpPr/>
          <p:nvPr/>
        </p:nvSpPr>
        <p:spPr>
          <a:xfrm>
            <a:off x="2065338" y="2452688"/>
            <a:ext cx="1965325" cy="3489325"/>
          </a:xfrm>
          <a:prstGeom prst="rect">
            <a:avLst/>
          </a:prstGeom>
          <a:blipFill>
            <a:blip r:embed="rId4"/>
            <a:stretch>
              <a:fillRect/>
            </a:stretch>
          </a:blipFill>
          <a:ln w="9525" cap="flat" cmpd="sng">
            <a:solidFill>
              <a:srgbClr val="D9D9D9"/>
            </a:solidFill>
            <a:prstDash val="solid"/>
            <a:round/>
            <a:headEnd type="none" w="med" len="med"/>
            <a:tailEnd type="none" w="med" len="med"/>
          </a:ln>
        </p:spPr>
        <p:txBody>
          <a:bodyPr lIns="100790" tIns="100790" rIns="100790" bIns="100790" anchor="ctr"/>
          <a:lstStyle/>
          <a:p>
            <a:pPr algn="ctr" eaLnBrk="1">
              <a:lnSpc>
                <a:spcPct val="93000"/>
              </a:lnSpc>
              <a:spcBef>
                <a:spcPts val="0"/>
              </a:spcBef>
              <a:buClr>
                <a:srgbClr val="000000"/>
              </a:buClr>
              <a:buSzPct val="100000"/>
              <a:buFont typeface="Times New Roman" charset="0"/>
              <a:buNone/>
              <a:defRPr/>
            </a:pPr>
            <a:endParaRPr lang="en" sz="1102" dirty="0">
              <a:solidFill>
                <a:srgbClr val="999999"/>
              </a:solidFill>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31E44F23-177E-B44C-9C41-7422EE03F45E}" type="slidenum">
              <a:rPr lang="it-IT" altLang="it-IT"/>
              <a:pPr>
                <a:defRPr/>
              </a:pPr>
              <a:t>6</a:t>
            </a:fld>
            <a:endParaRPr lang="it-IT" altLang="it-IT"/>
          </a:p>
        </p:txBody>
      </p:sp>
      <p:sp>
        <p:nvSpPr>
          <p:cNvPr id="50179" name="CasellaDiTesto 4"/>
          <p:cNvSpPr txBox="1">
            <a:spLocks noChangeArrowheads="1"/>
          </p:cNvSpPr>
          <p:nvPr/>
        </p:nvSpPr>
        <p:spPr bwMode="auto">
          <a:xfrm>
            <a:off x="33338" y="539750"/>
            <a:ext cx="10153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COME E’ FATTO?</a:t>
            </a:r>
          </a:p>
        </p:txBody>
      </p:sp>
      <p:sp>
        <p:nvSpPr>
          <p:cNvPr id="4" name="Rettangolo 3"/>
          <p:cNvSpPr/>
          <p:nvPr/>
        </p:nvSpPr>
        <p:spPr>
          <a:xfrm>
            <a:off x="576263" y="2497138"/>
            <a:ext cx="3240087" cy="23495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3600" dirty="0"/>
              <a:t>BRACCIALE</a:t>
            </a:r>
          </a:p>
        </p:txBody>
      </p:sp>
      <p:sp>
        <p:nvSpPr>
          <p:cNvPr id="8" name="Rettangolo 7"/>
          <p:cNvSpPr/>
          <p:nvPr/>
        </p:nvSpPr>
        <p:spPr>
          <a:xfrm>
            <a:off x="6408738" y="2493963"/>
            <a:ext cx="3243262" cy="23526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3600"/>
              <a:t>APP</a:t>
            </a:r>
            <a:endParaRPr lang="it-IT" sz="3600" dirty="0"/>
          </a:p>
          <a:p>
            <a:pPr algn="ctr">
              <a:defRPr/>
            </a:pPr>
            <a:r>
              <a:rPr lang="it-IT" sz="3600" dirty="0"/>
              <a:t>ANDROID</a:t>
            </a:r>
          </a:p>
        </p:txBody>
      </p:sp>
      <p:cxnSp>
        <p:nvCxnSpPr>
          <p:cNvPr id="10" name="Connettore 2 9"/>
          <p:cNvCxnSpPr/>
          <p:nvPr/>
        </p:nvCxnSpPr>
        <p:spPr>
          <a:xfrm>
            <a:off x="3886200" y="3671888"/>
            <a:ext cx="2447925" cy="0"/>
          </a:xfrm>
          <a:prstGeom prst="straightConnector1">
            <a:avLst/>
          </a:prstGeom>
          <a:ln w="73025">
            <a:headEnd type="triangle"/>
            <a:tailEnd type="triangle"/>
          </a:ln>
        </p:spPr>
        <p:style>
          <a:lnRef idx="1">
            <a:schemeClr val="accent1"/>
          </a:lnRef>
          <a:fillRef idx="0">
            <a:schemeClr val="accent1"/>
          </a:fillRef>
          <a:effectRef idx="0">
            <a:schemeClr val="accent1"/>
          </a:effectRef>
          <a:fontRef idx="minor">
            <a:schemeClr val="tx1"/>
          </a:fontRef>
        </p:style>
      </p:cxnSp>
      <p:sp>
        <p:nvSpPr>
          <p:cNvPr id="50183" name="CasellaDiTesto 11"/>
          <p:cNvSpPr txBox="1">
            <a:spLocks noChangeArrowheads="1"/>
          </p:cNvSpPr>
          <p:nvPr/>
        </p:nvSpPr>
        <p:spPr bwMode="auto">
          <a:xfrm>
            <a:off x="4176713" y="3257550"/>
            <a:ext cx="2016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dirty="0">
                <a:solidFill>
                  <a:schemeClr val="tx1">
                    <a:lumMod val="85000"/>
                    <a:lumOff val="15000"/>
                  </a:schemeClr>
                </a:solidFill>
                <a:latin typeface="Century Gothic" charset="0"/>
                <a:ea typeface="Century Gothic" charset="0"/>
                <a:cs typeface="Century Gothic" charset="0"/>
              </a:rPr>
              <a:t>BLUETOOTH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pPr>
              <a:defRPr/>
            </a:pPr>
            <a:r>
              <a:rPr lang="it-IT" altLang="it-IT" smtClean="0"/>
              <a:t>Alessandro Pasqualini - LEWE</a:t>
            </a:r>
            <a:endParaRPr lang="it-IT" altLang="it-IT"/>
          </a:p>
        </p:txBody>
      </p:sp>
      <p:sp>
        <p:nvSpPr>
          <p:cNvPr id="3" name="Segnaposto numero diapositiva 2"/>
          <p:cNvSpPr>
            <a:spLocks noGrp="1"/>
          </p:cNvSpPr>
          <p:nvPr>
            <p:ph type="sldNum" sz="quarter" idx="12"/>
          </p:nvPr>
        </p:nvSpPr>
        <p:spPr/>
        <p:txBody>
          <a:bodyPr/>
          <a:lstStyle/>
          <a:p>
            <a:pPr>
              <a:defRPr/>
            </a:pPr>
            <a:fld id="{A5318F51-194D-4F4E-8B9A-2C0DF696AFD2}" type="slidenum">
              <a:rPr lang="it-IT" altLang="it-IT" smtClean="0"/>
              <a:pPr>
                <a:defRPr/>
              </a:pPr>
              <a:t>7</a:t>
            </a:fld>
            <a:endParaRPr lang="it-IT" altLang="it-IT"/>
          </a:p>
        </p:txBody>
      </p:sp>
      <p:sp>
        <p:nvSpPr>
          <p:cNvPr id="5" name="Rettangolo 4"/>
          <p:cNvSpPr/>
          <p:nvPr/>
        </p:nvSpPr>
        <p:spPr>
          <a:xfrm>
            <a:off x="431800" y="2987675"/>
            <a:ext cx="3240088" cy="2351088"/>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3600" dirty="0"/>
              <a:t>ARDUINO</a:t>
            </a:r>
          </a:p>
        </p:txBody>
      </p:sp>
      <p:sp>
        <p:nvSpPr>
          <p:cNvPr id="6" name="Rettangolo 5"/>
          <p:cNvSpPr/>
          <p:nvPr/>
        </p:nvSpPr>
        <p:spPr>
          <a:xfrm>
            <a:off x="6911975" y="3409950"/>
            <a:ext cx="2078038" cy="1506538"/>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t>SENSORE </a:t>
            </a:r>
          </a:p>
          <a:p>
            <a:pPr algn="ctr">
              <a:defRPr/>
            </a:pPr>
            <a:r>
              <a:rPr lang="it-IT" sz="2000" dirty="0"/>
              <a:t>GSR</a:t>
            </a:r>
          </a:p>
        </p:txBody>
      </p:sp>
      <p:sp>
        <p:nvSpPr>
          <p:cNvPr id="9" name="Rettangolo 8"/>
          <p:cNvSpPr/>
          <p:nvPr/>
        </p:nvSpPr>
        <p:spPr>
          <a:xfrm>
            <a:off x="6910388" y="1787525"/>
            <a:ext cx="2078037" cy="150812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t>SENSORE DI TEMPERATURA</a:t>
            </a:r>
            <a:endParaRPr lang="it-IT" dirty="0"/>
          </a:p>
        </p:txBody>
      </p:sp>
      <p:sp>
        <p:nvSpPr>
          <p:cNvPr id="10" name="Rettangolo 9"/>
          <p:cNvSpPr/>
          <p:nvPr/>
        </p:nvSpPr>
        <p:spPr>
          <a:xfrm>
            <a:off x="6911975" y="5068888"/>
            <a:ext cx="2078038" cy="150812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t>BLUETOOTH</a:t>
            </a:r>
          </a:p>
        </p:txBody>
      </p:sp>
      <p:sp>
        <p:nvSpPr>
          <p:cNvPr id="52231" name="CasellaDiTesto 10"/>
          <p:cNvSpPr txBox="1">
            <a:spLocks noChangeArrowheads="1"/>
          </p:cNvSpPr>
          <p:nvPr/>
        </p:nvSpPr>
        <p:spPr bwMode="auto">
          <a:xfrm>
            <a:off x="33338" y="539750"/>
            <a:ext cx="10153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IL BRACCIALE: HARDWARE</a:t>
            </a:r>
          </a:p>
        </p:txBody>
      </p:sp>
      <p:cxnSp>
        <p:nvCxnSpPr>
          <p:cNvPr id="13" name="Connettore 2 12"/>
          <p:cNvCxnSpPr/>
          <p:nvPr/>
        </p:nvCxnSpPr>
        <p:spPr>
          <a:xfrm flipH="1">
            <a:off x="3887788" y="2484438"/>
            <a:ext cx="2881312" cy="1223962"/>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flipH="1">
            <a:off x="3887788" y="4140200"/>
            <a:ext cx="2881312"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flipH="1" flipV="1">
            <a:off x="3887788" y="4572000"/>
            <a:ext cx="2881312" cy="1223963"/>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6C1AF9B9-050B-5440-AE07-137715847226}" type="slidenum">
              <a:rPr lang="it-IT" altLang="it-IT"/>
              <a:pPr>
                <a:defRPr/>
              </a:pPr>
              <a:t>8</a:t>
            </a:fld>
            <a:endParaRPr lang="it-IT" altLang="it-IT"/>
          </a:p>
        </p:txBody>
      </p:sp>
      <p:sp>
        <p:nvSpPr>
          <p:cNvPr id="53251" name="CasellaDiTesto 4"/>
          <p:cNvSpPr txBox="1">
            <a:spLocks noChangeArrowheads="1"/>
          </p:cNvSpPr>
          <p:nvPr/>
        </p:nvSpPr>
        <p:spPr bwMode="auto">
          <a:xfrm>
            <a:off x="33338" y="334963"/>
            <a:ext cx="101536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CONNESSIONE BLUETOOTH</a:t>
            </a:r>
          </a:p>
        </p:txBody>
      </p:sp>
      <p:sp>
        <p:nvSpPr>
          <p:cNvPr id="4" name="Rettangolo 3"/>
          <p:cNvSpPr/>
          <p:nvPr/>
        </p:nvSpPr>
        <p:spPr>
          <a:xfrm>
            <a:off x="287338" y="1381125"/>
            <a:ext cx="3240087" cy="2351088"/>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3600" dirty="0"/>
              <a:t>ARDUINO</a:t>
            </a:r>
          </a:p>
        </p:txBody>
      </p:sp>
      <p:sp>
        <p:nvSpPr>
          <p:cNvPr id="8" name="Rettangolo 7"/>
          <p:cNvSpPr/>
          <p:nvPr/>
        </p:nvSpPr>
        <p:spPr>
          <a:xfrm>
            <a:off x="6562725" y="4249738"/>
            <a:ext cx="3244850" cy="23526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3600" dirty="0"/>
              <a:t>BLUETOOTH</a:t>
            </a:r>
          </a:p>
          <a:p>
            <a:pPr algn="ctr">
              <a:defRPr/>
            </a:pPr>
            <a:r>
              <a:rPr lang="it-IT" sz="3600" dirty="0"/>
              <a:t>(HM-10)</a:t>
            </a:r>
          </a:p>
        </p:txBody>
      </p:sp>
      <p:cxnSp>
        <p:nvCxnSpPr>
          <p:cNvPr id="10" name="Connettore 2 9"/>
          <p:cNvCxnSpPr/>
          <p:nvPr/>
        </p:nvCxnSpPr>
        <p:spPr>
          <a:xfrm>
            <a:off x="3671888" y="3203575"/>
            <a:ext cx="2663825" cy="1368425"/>
          </a:xfrm>
          <a:prstGeom prst="straightConnector1">
            <a:avLst/>
          </a:prstGeom>
          <a:ln w="73025">
            <a:headEnd type="triangle"/>
            <a:tailEnd type="triangle"/>
          </a:ln>
        </p:spPr>
        <p:style>
          <a:lnRef idx="1">
            <a:schemeClr val="accent1"/>
          </a:lnRef>
          <a:fillRef idx="0">
            <a:schemeClr val="accent1"/>
          </a:fillRef>
          <a:effectRef idx="0">
            <a:schemeClr val="accent1"/>
          </a:effectRef>
          <a:fontRef idx="minor">
            <a:schemeClr val="tx1"/>
          </a:fontRef>
        </p:style>
      </p:cxnSp>
      <p:sp>
        <p:nvSpPr>
          <p:cNvPr id="53255" name="CasellaDiTesto 11"/>
          <p:cNvSpPr txBox="1">
            <a:spLocks noChangeArrowheads="1"/>
          </p:cNvSpPr>
          <p:nvPr/>
        </p:nvSpPr>
        <p:spPr bwMode="auto">
          <a:xfrm rot="1629663">
            <a:off x="4102100" y="3546475"/>
            <a:ext cx="2016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dirty="0">
                <a:solidFill>
                  <a:schemeClr val="tx1">
                    <a:lumMod val="85000"/>
                    <a:lumOff val="15000"/>
                  </a:schemeClr>
                </a:solidFill>
                <a:latin typeface="Century Gothic" charset="0"/>
                <a:ea typeface="Century Gothic" charset="0"/>
                <a:cs typeface="Century Gothic" charset="0"/>
              </a:rPr>
              <a:t>SERIALE</a:t>
            </a:r>
          </a:p>
        </p:txBody>
      </p:sp>
      <p:sp>
        <p:nvSpPr>
          <p:cNvPr id="15" name="CasellaDiTesto 14"/>
          <p:cNvSpPr txBox="1"/>
          <p:nvPr/>
        </p:nvSpPr>
        <p:spPr>
          <a:xfrm>
            <a:off x="5040313" y="1381125"/>
            <a:ext cx="4767262" cy="2246313"/>
          </a:xfrm>
          <a:prstGeom prst="rect">
            <a:avLst/>
          </a:prstGeom>
          <a:noFill/>
        </p:spPr>
        <p:txBody>
          <a:bodyPr>
            <a:spAutoFit/>
          </a:bodyPr>
          <a:lstStyle/>
          <a:p>
            <a:pPr marL="285750" indent="-285750">
              <a:buFont typeface="Arial" charset="0"/>
              <a:buChar char="•"/>
              <a:defRPr/>
            </a:pPr>
            <a:r>
              <a:rPr lang="it-IT" sz="2000" dirty="0">
                <a:solidFill>
                  <a:schemeClr val="tx1">
                    <a:lumMod val="85000"/>
                    <a:lumOff val="15000"/>
                  </a:schemeClr>
                </a:solidFill>
                <a:latin typeface="Century Gothic" charset="0"/>
                <a:ea typeface="Century Gothic" charset="0"/>
                <a:cs typeface="Century Gothic" charset="0"/>
              </a:rPr>
              <a:t>Comunicazione seriale</a:t>
            </a:r>
          </a:p>
          <a:p>
            <a:pPr marL="285750" indent="-285750">
              <a:buFont typeface="Arial" charset="0"/>
              <a:buChar char="•"/>
              <a:defRPr/>
            </a:pPr>
            <a:endParaRPr lang="it-IT" sz="20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2000" dirty="0">
                <a:solidFill>
                  <a:schemeClr val="tx1">
                    <a:lumMod val="85000"/>
                    <a:lumOff val="15000"/>
                  </a:schemeClr>
                </a:solidFill>
                <a:latin typeface="Century Gothic" charset="0"/>
                <a:ea typeface="Century Gothic" charset="0"/>
                <a:cs typeface="Century Gothic" charset="0"/>
              </a:rPr>
              <a:t>Utilizzo della libreria </a:t>
            </a:r>
            <a:r>
              <a:rPr lang="it-IT" sz="2000" dirty="0" err="1">
                <a:solidFill>
                  <a:schemeClr val="tx1">
                    <a:lumMod val="85000"/>
                    <a:lumOff val="15000"/>
                  </a:schemeClr>
                </a:solidFill>
                <a:latin typeface="Century Gothic" charset="0"/>
                <a:ea typeface="Century Gothic" charset="0"/>
                <a:cs typeface="Century Gothic" charset="0"/>
              </a:rPr>
              <a:t>SoftwareSerial</a:t>
            </a:r>
            <a:endParaRPr lang="it-IT" sz="2000" dirty="0">
              <a:solidFill>
                <a:schemeClr val="tx1">
                  <a:lumMod val="85000"/>
                  <a:lumOff val="15000"/>
                </a:schemeClr>
              </a:solidFill>
              <a:latin typeface="Century Gothic" charset="0"/>
              <a:ea typeface="Century Gothic" charset="0"/>
              <a:cs typeface="Century Gothic" charset="0"/>
            </a:endParaRPr>
          </a:p>
          <a:p>
            <a:pPr>
              <a:defRPr/>
            </a:pPr>
            <a:r>
              <a:rPr lang="it-IT" sz="2000" dirty="0">
                <a:solidFill>
                  <a:schemeClr val="tx1">
                    <a:lumMod val="85000"/>
                    <a:lumOff val="15000"/>
                  </a:schemeClr>
                </a:solidFill>
                <a:latin typeface="Century Gothic" charset="0"/>
                <a:ea typeface="Century Gothic" charset="0"/>
                <a:cs typeface="Century Gothic" charset="0"/>
              </a:rPr>
              <a:t>    (Arduino IDE)</a:t>
            </a:r>
          </a:p>
          <a:p>
            <a:pPr marL="285750" indent="-285750">
              <a:buFont typeface="Arial" charset="0"/>
              <a:buChar char="•"/>
              <a:defRPr/>
            </a:pPr>
            <a:endParaRPr lang="it-IT" sz="2000" dirty="0">
              <a:solidFill>
                <a:schemeClr val="tx1">
                  <a:lumMod val="85000"/>
                  <a:lumOff val="15000"/>
                </a:schemeClr>
              </a:solidFill>
              <a:latin typeface="Century Gothic" charset="0"/>
              <a:ea typeface="Century Gothic" charset="0"/>
              <a:cs typeface="Century Gothic" charset="0"/>
            </a:endParaRPr>
          </a:p>
          <a:p>
            <a:pPr marL="285750" indent="-285750">
              <a:buFont typeface="Arial" charset="0"/>
              <a:buChar char="•"/>
              <a:defRPr/>
            </a:pPr>
            <a:r>
              <a:rPr lang="it-IT" sz="2000" dirty="0">
                <a:solidFill>
                  <a:schemeClr val="tx1">
                    <a:lumMod val="85000"/>
                    <a:lumOff val="15000"/>
                  </a:schemeClr>
                </a:solidFill>
                <a:latin typeface="Century Gothic" charset="0"/>
                <a:ea typeface="Century Gothic" charset="0"/>
                <a:cs typeface="Century Gothic" charset="0"/>
              </a:rPr>
              <a:t>Configurazione del modulo HM-10 con comandi AT</a:t>
            </a:r>
          </a:p>
        </p:txBody>
      </p:sp>
      <p:sp>
        <p:nvSpPr>
          <p:cNvPr id="16" name="CasellaDiTesto 15"/>
          <p:cNvSpPr txBox="1"/>
          <p:nvPr/>
        </p:nvSpPr>
        <p:spPr>
          <a:xfrm>
            <a:off x="287338" y="4148137"/>
            <a:ext cx="3793752"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it-IT" sz="1400" dirty="0">
                <a:solidFill>
                  <a:schemeClr val="tx1">
                    <a:lumMod val="50000"/>
                    <a:lumOff val="50000"/>
                  </a:schemeClr>
                </a:solidFill>
                <a:latin typeface="Courier" charset="0"/>
                <a:ea typeface="Courier" charset="0"/>
                <a:cs typeface="Courier" charset="0"/>
              </a:rPr>
              <a:t>//creazione oggetto</a:t>
            </a:r>
          </a:p>
          <a:p>
            <a:pPr>
              <a:defRPr/>
            </a:pPr>
            <a:r>
              <a:rPr lang="it-IT" sz="1400" dirty="0" err="1">
                <a:solidFill>
                  <a:schemeClr val="tx1">
                    <a:lumMod val="85000"/>
                    <a:lumOff val="15000"/>
                  </a:schemeClr>
                </a:solidFill>
                <a:latin typeface="Courier" charset="0"/>
                <a:ea typeface="Courier" charset="0"/>
                <a:cs typeface="Courier" charset="0"/>
              </a:rPr>
              <a:t>SoftwareSerial</a:t>
            </a:r>
            <a:r>
              <a:rPr lang="it-IT" sz="1400" dirty="0">
                <a:solidFill>
                  <a:schemeClr val="tx1">
                    <a:lumMod val="85000"/>
                    <a:lumOff val="15000"/>
                  </a:schemeClr>
                </a:solidFill>
                <a:latin typeface="Courier" charset="0"/>
                <a:ea typeface="Courier" charset="0"/>
                <a:cs typeface="Courier" charset="0"/>
              </a:rPr>
              <a:t> </a:t>
            </a:r>
            <a:r>
              <a:rPr lang="it-IT" sz="1400" dirty="0" err="1">
                <a:solidFill>
                  <a:schemeClr val="tx1">
                    <a:lumMod val="85000"/>
                    <a:lumOff val="15000"/>
                  </a:schemeClr>
                </a:solidFill>
                <a:latin typeface="Courier" charset="0"/>
                <a:ea typeface="Courier" charset="0"/>
                <a:cs typeface="Courier" charset="0"/>
              </a:rPr>
              <a:t>bluetooth</a:t>
            </a:r>
            <a:r>
              <a:rPr lang="it-IT" sz="1400" dirty="0">
                <a:solidFill>
                  <a:schemeClr val="tx1">
                    <a:lumMod val="85000"/>
                    <a:lumOff val="15000"/>
                  </a:schemeClr>
                </a:solidFill>
                <a:latin typeface="Courier" charset="0"/>
                <a:ea typeface="Courier" charset="0"/>
                <a:cs typeface="Courier" charset="0"/>
              </a:rPr>
              <a:t>(TX, RX);</a:t>
            </a:r>
          </a:p>
          <a:p>
            <a:pPr>
              <a:defRPr/>
            </a:pPr>
            <a:endParaRPr lang="it-IT" sz="1400" dirty="0">
              <a:solidFill>
                <a:schemeClr val="bg1">
                  <a:lumMod val="65000"/>
                </a:schemeClr>
              </a:solidFill>
              <a:latin typeface="Courier" charset="0"/>
              <a:ea typeface="Courier" charset="0"/>
              <a:cs typeface="Courier" charset="0"/>
            </a:endParaRPr>
          </a:p>
          <a:p>
            <a:pPr>
              <a:defRPr/>
            </a:pPr>
            <a:r>
              <a:rPr lang="it-IT" sz="1400" dirty="0">
                <a:solidFill>
                  <a:schemeClr val="tx1">
                    <a:lumMod val="50000"/>
                    <a:lumOff val="50000"/>
                  </a:schemeClr>
                </a:solidFill>
                <a:latin typeface="Courier" charset="0"/>
                <a:ea typeface="Courier" charset="0"/>
                <a:cs typeface="Courier" charset="0"/>
              </a:rPr>
              <a:t>//inizializzazione</a:t>
            </a:r>
          </a:p>
          <a:p>
            <a:pPr>
              <a:defRPr/>
            </a:pPr>
            <a:r>
              <a:rPr lang="it-IT" sz="1400" dirty="0" err="1">
                <a:solidFill>
                  <a:schemeClr val="tx1">
                    <a:lumMod val="85000"/>
                    <a:lumOff val="15000"/>
                  </a:schemeClr>
                </a:solidFill>
                <a:latin typeface="Courier" charset="0"/>
                <a:ea typeface="Courier" charset="0"/>
                <a:cs typeface="Courier" charset="0"/>
              </a:rPr>
              <a:t>bluetooth.begin</a:t>
            </a:r>
            <a:r>
              <a:rPr lang="it-IT" sz="1400" dirty="0">
                <a:solidFill>
                  <a:schemeClr val="tx1">
                    <a:lumMod val="85000"/>
                    <a:lumOff val="15000"/>
                  </a:schemeClr>
                </a:solidFill>
                <a:latin typeface="Courier" charset="0"/>
                <a:ea typeface="Courier" charset="0"/>
                <a:cs typeface="Courier" charset="0"/>
              </a:rPr>
              <a:t>(BAUDRATE);</a:t>
            </a:r>
          </a:p>
          <a:p>
            <a:pPr>
              <a:defRPr/>
            </a:pPr>
            <a:endParaRPr lang="it-IT" sz="1400" dirty="0">
              <a:latin typeface="Courier" charset="0"/>
              <a:ea typeface="Courier" charset="0"/>
              <a:cs typeface="Courier" charset="0"/>
            </a:endParaRPr>
          </a:p>
          <a:p>
            <a:pPr>
              <a:defRPr/>
            </a:pPr>
            <a:r>
              <a:rPr lang="it-IT" sz="1400" dirty="0">
                <a:solidFill>
                  <a:schemeClr val="tx1">
                    <a:lumMod val="50000"/>
                    <a:lumOff val="50000"/>
                  </a:schemeClr>
                </a:solidFill>
                <a:latin typeface="Courier" charset="0"/>
                <a:ea typeface="Courier" charset="0"/>
                <a:cs typeface="Courier" charset="0"/>
              </a:rPr>
              <a:t>//invio messaggio</a:t>
            </a:r>
          </a:p>
          <a:p>
            <a:pPr>
              <a:defRPr/>
            </a:pPr>
            <a:r>
              <a:rPr lang="it-IT" sz="1400" dirty="0" err="1">
                <a:solidFill>
                  <a:schemeClr val="tx1">
                    <a:lumMod val="85000"/>
                    <a:lumOff val="15000"/>
                  </a:schemeClr>
                </a:solidFill>
                <a:latin typeface="Courier" charset="0"/>
                <a:ea typeface="Courier" charset="0"/>
                <a:cs typeface="Courier" charset="0"/>
              </a:rPr>
              <a:t>bluetooth.print</a:t>
            </a:r>
            <a:r>
              <a:rPr lang="it-IT" sz="1400" dirty="0">
                <a:solidFill>
                  <a:schemeClr val="tx1">
                    <a:lumMod val="85000"/>
                    <a:lumOff val="15000"/>
                  </a:schemeClr>
                </a:solidFill>
                <a:latin typeface="Courier" charset="0"/>
                <a:ea typeface="Courier" charset="0"/>
                <a:cs typeface="Courier" charset="0"/>
              </a:rPr>
              <a:t>(msg);</a:t>
            </a:r>
          </a:p>
          <a:p>
            <a:pPr>
              <a:defRPr/>
            </a:pPr>
            <a:endParaRPr lang="it-IT" sz="1400" dirty="0">
              <a:latin typeface="Courier" charset="0"/>
              <a:ea typeface="Courier" charset="0"/>
              <a:cs typeface="Courier" charset="0"/>
            </a:endParaRPr>
          </a:p>
          <a:p>
            <a:pPr>
              <a:defRPr/>
            </a:pPr>
            <a:r>
              <a:rPr lang="it-IT" sz="1400" dirty="0">
                <a:solidFill>
                  <a:schemeClr val="tx1">
                    <a:lumMod val="50000"/>
                    <a:lumOff val="50000"/>
                  </a:schemeClr>
                </a:solidFill>
                <a:latin typeface="Courier" charset="0"/>
                <a:ea typeface="Courier" charset="0"/>
                <a:cs typeface="Courier" charset="0"/>
              </a:rPr>
              <a:t>//ricezione carattere</a:t>
            </a:r>
          </a:p>
          <a:p>
            <a:pPr>
              <a:defRPr/>
            </a:pPr>
            <a:r>
              <a:rPr lang="it-IT" sz="1400" dirty="0" err="1">
                <a:solidFill>
                  <a:schemeClr val="tx1">
                    <a:lumMod val="85000"/>
                    <a:lumOff val="15000"/>
                  </a:schemeClr>
                </a:solidFill>
                <a:latin typeface="Courier" charset="0"/>
                <a:ea typeface="Courier" charset="0"/>
                <a:cs typeface="Courier" charset="0"/>
              </a:rPr>
              <a:t>char</a:t>
            </a:r>
            <a:r>
              <a:rPr lang="it-IT" sz="1400" dirty="0">
                <a:solidFill>
                  <a:schemeClr val="tx1">
                    <a:lumMod val="85000"/>
                    <a:lumOff val="15000"/>
                  </a:schemeClr>
                </a:solidFill>
                <a:latin typeface="Courier" charset="0"/>
                <a:ea typeface="Courier" charset="0"/>
                <a:cs typeface="Courier" charset="0"/>
              </a:rPr>
              <a:t> c = </a:t>
            </a:r>
            <a:r>
              <a:rPr lang="it-IT" sz="1400" dirty="0" err="1">
                <a:solidFill>
                  <a:schemeClr val="tx1">
                    <a:lumMod val="85000"/>
                    <a:lumOff val="15000"/>
                  </a:schemeClr>
                </a:solidFill>
                <a:latin typeface="Courier" charset="0"/>
                <a:ea typeface="Courier" charset="0"/>
                <a:cs typeface="Courier" charset="0"/>
              </a:rPr>
              <a:t>bluetooth.read</a:t>
            </a:r>
            <a:r>
              <a:rPr lang="it-IT" sz="1400" dirty="0">
                <a:solidFill>
                  <a:schemeClr val="tx1">
                    <a:lumMod val="85000"/>
                    <a:lumOff val="15000"/>
                  </a:schemeClr>
                </a:solidFill>
                <a:latin typeface="Courier" charset="0"/>
                <a:ea typeface="Courier" charset="0"/>
                <a:cs typeface="Courier"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altLang="it-IT"/>
              <a:t>Alessandro Pasqualini - LEWE</a:t>
            </a:r>
          </a:p>
        </p:txBody>
      </p:sp>
      <p:sp>
        <p:nvSpPr>
          <p:cNvPr id="2" name="Segnaposto numero diapositiva 1"/>
          <p:cNvSpPr>
            <a:spLocks noGrp="1"/>
          </p:cNvSpPr>
          <p:nvPr>
            <p:ph type="sldNum" sz="quarter" idx="12"/>
          </p:nvPr>
        </p:nvSpPr>
        <p:spPr/>
        <p:txBody>
          <a:bodyPr/>
          <a:lstStyle/>
          <a:p>
            <a:pPr>
              <a:defRPr/>
            </a:pPr>
            <a:fld id="{B9AFE92B-AD8F-8143-A6E3-9B8C4EB651FF}" type="slidenum">
              <a:rPr lang="it-IT" altLang="it-IT"/>
              <a:pPr>
                <a:defRPr/>
              </a:pPr>
              <a:t>9</a:t>
            </a:fld>
            <a:endParaRPr lang="it-IT" altLang="it-IT"/>
          </a:p>
        </p:txBody>
      </p:sp>
      <p:sp>
        <p:nvSpPr>
          <p:cNvPr id="55299" name="CasellaDiTesto 3"/>
          <p:cNvSpPr txBox="1">
            <a:spLocks noChangeArrowheads="1"/>
          </p:cNvSpPr>
          <p:nvPr/>
        </p:nvSpPr>
        <p:spPr bwMode="auto">
          <a:xfrm>
            <a:off x="936625" y="1331913"/>
            <a:ext cx="7991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3200" dirty="0">
                <a:solidFill>
                  <a:schemeClr val="tx1">
                    <a:lumMod val="85000"/>
                    <a:lumOff val="15000"/>
                  </a:schemeClr>
                </a:solidFill>
                <a:latin typeface="Century Gothic" charset="0"/>
                <a:ea typeface="Century Gothic" charset="0"/>
                <a:cs typeface="Century Gothic" charset="0"/>
              </a:rPr>
              <a:t>Il sensore di temperatura (LM35DZ) fornisce come output 10mV/°C </a:t>
            </a:r>
          </a:p>
        </p:txBody>
      </p:sp>
      <p:sp>
        <p:nvSpPr>
          <p:cNvPr id="55300" name="CasellaDiTesto 4"/>
          <p:cNvSpPr txBox="1">
            <a:spLocks noChangeArrowheads="1"/>
          </p:cNvSpPr>
          <p:nvPr/>
        </p:nvSpPr>
        <p:spPr bwMode="auto">
          <a:xfrm>
            <a:off x="1284288" y="395288"/>
            <a:ext cx="7777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it-IT" sz="4800" b="1" dirty="0">
                <a:solidFill>
                  <a:schemeClr val="accent1">
                    <a:lumMod val="50000"/>
                  </a:schemeClr>
                </a:solidFill>
                <a:latin typeface="Century Gothic" charset="0"/>
                <a:ea typeface="Century Gothic" charset="0"/>
                <a:cs typeface="Century Gothic" charset="0"/>
              </a:rPr>
              <a:t>SENSORE DI TEMPERATURA</a:t>
            </a:r>
          </a:p>
        </p:txBody>
      </p:sp>
      <p:sp>
        <p:nvSpPr>
          <p:cNvPr id="6" name="Rettangolo 5"/>
          <p:cNvSpPr>
            <a:spLocks noRot="1" noChangeAspect="1" noMove="1" noResize="1" noEditPoints="1" noAdjustHandles="1" noChangeArrowheads="1" noChangeShapeType="1" noTextEdit="1"/>
          </p:cNvSpPr>
          <p:nvPr/>
        </p:nvSpPr>
        <p:spPr>
          <a:xfrm>
            <a:off x="2016434" y="2577914"/>
            <a:ext cx="5831731" cy="669414"/>
          </a:xfrm>
          <a:prstGeom prst="rect">
            <a:avLst/>
          </a:prstGeom>
          <a:blipFill rotWithShape="0">
            <a:blip r:embed="rId3"/>
            <a:stretch>
              <a:fillRect/>
            </a:stretch>
          </a:blipFill>
        </p:spPr>
        <p:txBody>
          <a:bodyPr/>
          <a:lstStyle/>
          <a:p>
            <a:pPr>
              <a:defRPr/>
            </a:pPr>
            <a:r>
              <a:rPr lang="it-IT">
                <a:noFill/>
              </a:rPr>
              <a:t> </a:t>
            </a:r>
          </a:p>
        </p:txBody>
      </p:sp>
      <p:sp>
        <p:nvSpPr>
          <p:cNvPr id="55302" name="Rettangolo 6"/>
          <p:cNvSpPr>
            <a:spLocks noChangeArrowheads="1"/>
          </p:cNvSpPr>
          <p:nvPr/>
        </p:nvSpPr>
        <p:spPr bwMode="auto">
          <a:xfrm>
            <a:off x="1411224" y="3660426"/>
            <a:ext cx="7042150" cy="3046413"/>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r>
              <a:rPr lang="it-IT" altLang="it-IT" sz="1600" dirty="0">
                <a:solidFill>
                  <a:schemeClr val="tx1">
                    <a:lumMod val="85000"/>
                    <a:lumOff val="15000"/>
                  </a:schemeClr>
                </a:solidFill>
                <a:latin typeface="Courier" charset="0"/>
                <a:ea typeface="Courier" charset="0"/>
                <a:cs typeface="Courier" charset="0"/>
              </a:rPr>
              <a:t>double </a:t>
            </a:r>
            <a:r>
              <a:rPr lang="it-IT" altLang="it-IT" sz="1600" dirty="0" err="1">
                <a:solidFill>
                  <a:schemeClr val="tx1">
                    <a:lumMod val="85000"/>
                    <a:lumOff val="15000"/>
                  </a:schemeClr>
                </a:solidFill>
                <a:latin typeface="Courier" charset="0"/>
                <a:ea typeface="Courier" charset="0"/>
                <a:cs typeface="Courier" charset="0"/>
              </a:rPr>
              <a:t>getTemperature</a:t>
            </a:r>
            <a:r>
              <a:rPr lang="it-IT" altLang="it-IT" sz="1600" dirty="0">
                <a:solidFill>
                  <a:schemeClr val="tx1">
                    <a:lumMod val="85000"/>
                    <a:lumOff val="15000"/>
                  </a:schemeClr>
                </a:solidFill>
                <a:latin typeface="Courier" charset="0"/>
                <a:ea typeface="Courier" charset="0"/>
                <a:cs typeface="Courier" charset="0"/>
              </a:rPr>
              <a:t>() {</a:t>
            </a:r>
          </a:p>
          <a:p>
            <a:r>
              <a:rPr lang="it-IT" altLang="it-IT" sz="1600" dirty="0">
                <a:solidFill>
                  <a:schemeClr val="tx1">
                    <a:lumMod val="85000"/>
                    <a:lumOff val="15000"/>
                  </a:schemeClr>
                </a:solidFill>
                <a:latin typeface="Courier" charset="0"/>
                <a:ea typeface="Courier" charset="0"/>
                <a:cs typeface="Courier" charset="0"/>
              </a:rPr>
              <a:t>  </a:t>
            </a:r>
          </a:p>
          <a:p>
            <a:r>
              <a:rPr lang="it-IT" altLang="it-IT" sz="1600" dirty="0">
                <a:solidFill>
                  <a:schemeClr val="tx1">
                    <a:lumMod val="85000"/>
                    <a:lumOff val="15000"/>
                  </a:schemeClr>
                </a:solidFill>
                <a:latin typeface="Courier" charset="0"/>
                <a:ea typeface="Courier" charset="0"/>
                <a:cs typeface="Courier" charset="0"/>
              </a:rPr>
              <a:t>   double </a:t>
            </a:r>
            <a:r>
              <a:rPr lang="it-IT" altLang="it-IT" sz="1600" dirty="0" err="1">
                <a:solidFill>
                  <a:schemeClr val="tx1">
                    <a:lumMod val="85000"/>
                    <a:lumOff val="15000"/>
                  </a:schemeClr>
                </a:solidFill>
                <a:latin typeface="Courier" charset="0"/>
                <a:ea typeface="Courier" charset="0"/>
                <a:cs typeface="Courier" charset="0"/>
              </a:rPr>
              <a:t>temp</a:t>
            </a:r>
            <a:r>
              <a:rPr lang="it-IT" altLang="it-IT" sz="1600" dirty="0">
                <a:solidFill>
                  <a:schemeClr val="tx1">
                    <a:lumMod val="85000"/>
                    <a:lumOff val="15000"/>
                  </a:schemeClr>
                </a:solidFill>
                <a:latin typeface="Courier" charset="0"/>
                <a:ea typeface="Courier" charset="0"/>
                <a:cs typeface="Courier" charset="0"/>
              </a:rPr>
              <a:t> = </a:t>
            </a:r>
            <a:r>
              <a:rPr lang="it-IT" altLang="it-IT" sz="1600" dirty="0" err="1">
                <a:solidFill>
                  <a:schemeClr val="tx1">
                    <a:lumMod val="85000"/>
                    <a:lumOff val="15000"/>
                  </a:schemeClr>
                </a:solidFill>
                <a:latin typeface="Courier" charset="0"/>
                <a:ea typeface="Courier" charset="0"/>
                <a:cs typeface="Courier" charset="0"/>
              </a:rPr>
              <a:t>analogRead</a:t>
            </a:r>
            <a:r>
              <a:rPr lang="it-IT" altLang="it-IT" sz="1600" dirty="0">
                <a:solidFill>
                  <a:schemeClr val="tx1">
                    <a:lumMod val="85000"/>
                    <a:lumOff val="15000"/>
                  </a:schemeClr>
                </a:solidFill>
                <a:latin typeface="Courier" charset="0"/>
                <a:ea typeface="Courier" charset="0"/>
                <a:cs typeface="Courier" charset="0"/>
              </a:rPr>
              <a:t>(LM35_PIN); </a:t>
            </a:r>
          </a:p>
          <a:p>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temp</a:t>
            </a:r>
            <a:r>
              <a:rPr lang="it-IT" altLang="it-IT" sz="1600" dirty="0">
                <a:solidFill>
                  <a:schemeClr val="tx1">
                    <a:lumMod val="85000"/>
                    <a:lumOff val="15000"/>
                  </a:schemeClr>
                </a:solidFill>
                <a:latin typeface="Courier" charset="0"/>
                <a:ea typeface="Courier" charset="0"/>
                <a:cs typeface="Courier" charset="0"/>
              </a:rPr>
              <a:t> = (</a:t>
            </a:r>
            <a:r>
              <a:rPr lang="it-IT" altLang="it-IT" sz="1600" dirty="0" err="1">
                <a:solidFill>
                  <a:schemeClr val="tx1">
                    <a:lumMod val="85000"/>
                    <a:lumOff val="15000"/>
                  </a:schemeClr>
                </a:solidFill>
                <a:latin typeface="Courier" charset="0"/>
                <a:ea typeface="Courier" charset="0"/>
                <a:cs typeface="Courier" charset="0"/>
              </a:rPr>
              <a:t>temp</a:t>
            </a:r>
            <a:r>
              <a:rPr lang="it-IT" altLang="it-IT" sz="1600" dirty="0">
                <a:solidFill>
                  <a:schemeClr val="tx1">
                    <a:lumMod val="85000"/>
                    <a:lumOff val="15000"/>
                  </a:schemeClr>
                </a:solidFill>
                <a:latin typeface="Courier" charset="0"/>
                <a:ea typeface="Courier" charset="0"/>
                <a:cs typeface="Courier" charset="0"/>
              </a:rPr>
              <a:t> * VREF / 1023.0) * 100.0;</a:t>
            </a:r>
          </a:p>
          <a:p>
            <a:endParaRPr lang="it-IT" altLang="it-IT" sz="1600" dirty="0">
              <a:solidFill>
                <a:schemeClr val="tx1">
                  <a:lumMod val="85000"/>
                  <a:lumOff val="15000"/>
                </a:schemeClr>
              </a:solidFill>
              <a:latin typeface="Courier" charset="0"/>
              <a:ea typeface="Courier" charset="0"/>
              <a:cs typeface="Courier" charset="0"/>
            </a:endParaRPr>
          </a:p>
          <a:p>
            <a:r>
              <a:rPr lang="it-IT" altLang="it-IT" sz="1600" dirty="0">
                <a:solidFill>
                  <a:schemeClr val="tx1">
                    <a:lumMod val="85000"/>
                    <a:lumOff val="15000"/>
                  </a:schemeClr>
                </a:solidFill>
                <a:latin typeface="Courier" charset="0"/>
                <a:ea typeface="Courier" charset="0"/>
                <a:cs typeface="Courier" charset="0"/>
              </a:rPr>
              <a:t>   double </a:t>
            </a:r>
            <a:r>
              <a:rPr lang="it-IT" altLang="it-IT" sz="1600" dirty="0" err="1">
                <a:solidFill>
                  <a:schemeClr val="tx1">
                    <a:lumMod val="85000"/>
                    <a:lumOff val="15000"/>
                  </a:schemeClr>
                </a:solidFill>
                <a:latin typeface="Courier" charset="0"/>
                <a:ea typeface="Courier" charset="0"/>
                <a:cs typeface="Courier" charset="0"/>
              </a:rPr>
              <a:t>decimalPart</a:t>
            </a:r>
            <a:r>
              <a:rPr lang="it-IT" altLang="it-IT" sz="1600" dirty="0">
                <a:solidFill>
                  <a:schemeClr val="tx1">
                    <a:lumMod val="85000"/>
                    <a:lumOff val="15000"/>
                  </a:schemeClr>
                </a:solidFill>
                <a:latin typeface="Courier" charset="0"/>
                <a:ea typeface="Courier" charset="0"/>
                <a:cs typeface="Courier" charset="0"/>
              </a:rPr>
              <a:t> = </a:t>
            </a:r>
            <a:r>
              <a:rPr lang="it-IT" altLang="it-IT" sz="1600" dirty="0" err="1">
                <a:solidFill>
                  <a:schemeClr val="tx1">
                    <a:lumMod val="85000"/>
                    <a:lumOff val="15000"/>
                  </a:schemeClr>
                </a:solidFill>
                <a:latin typeface="Courier" charset="0"/>
                <a:ea typeface="Courier" charset="0"/>
                <a:cs typeface="Courier" charset="0"/>
              </a:rPr>
              <a:t>temp</a:t>
            </a:r>
            <a:r>
              <a:rPr lang="it-IT" altLang="it-IT" sz="1600" dirty="0">
                <a:solidFill>
                  <a:schemeClr val="tx1">
                    <a:lumMod val="85000"/>
                    <a:lumOff val="15000"/>
                  </a:schemeClr>
                </a:solidFill>
                <a:latin typeface="Courier" charset="0"/>
                <a:ea typeface="Courier" charset="0"/>
                <a:cs typeface="Courier" charset="0"/>
              </a:rPr>
              <a:t> - </a:t>
            </a:r>
            <a:r>
              <a:rPr lang="it-IT" altLang="it-IT" sz="1600" dirty="0" err="1">
                <a:solidFill>
                  <a:schemeClr val="tx1">
                    <a:lumMod val="85000"/>
                    <a:lumOff val="15000"/>
                  </a:schemeClr>
                </a:solidFill>
                <a:latin typeface="Courier" charset="0"/>
                <a:ea typeface="Courier" charset="0"/>
                <a:cs typeface="Courier" charset="0"/>
              </a:rPr>
              <a:t>floor</a:t>
            </a:r>
            <a:r>
              <a:rPr lang="it-IT" altLang="it-IT" sz="1600" dirty="0">
                <a:solidFill>
                  <a:schemeClr val="tx1">
                    <a:lumMod val="85000"/>
                    <a:lumOff val="15000"/>
                  </a:schemeClr>
                </a:solidFill>
                <a:latin typeface="Courier" charset="0"/>
                <a:ea typeface="Courier" charset="0"/>
                <a:cs typeface="Courier" charset="0"/>
              </a:rPr>
              <a:t>(</a:t>
            </a:r>
            <a:r>
              <a:rPr lang="it-IT" altLang="it-IT" sz="1600" dirty="0" err="1">
                <a:solidFill>
                  <a:schemeClr val="tx1">
                    <a:lumMod val="85000"/>
                    <a:lumOff val="15000"/>
                  </a:schemeClr>
                </a:solidFill>
                <a:latin typeface="Courier" charset="0"/>
                <a:ea typeface="Courier" charset="0"/>
                <a:cs typeface="Courier" charset="0"/>
              </a:rPr>
              <a:t>temp</a:t>
            </a:r>
            <a:r>
              <a:rPr lang="it-IT" altLang="it-IT" sz="1600" dirty="0">
                <a:solidFill>
                  <a:schemeClr val="tx1">
                    <a:lumMod val="85000"/>
                    <a:lumOff val="15000"/>
                  </a:schemeClr>
                </a:solidFill>
                <a:latin typeface="Courier" charset="0"/>
                <a:ea typeface="Courier" charset="0"/>
                <a:cs typeface="Courier" charset="0"/>
              </a:rPr>
              <a:t>); </a:t>
            </a:r>
          </a:p>
          <a:p>
            <a:endParaRPr lang="it-IT" altLang="it-IT" sz="1600" dirty="0">
              <a:solidFill>
                <a:schemeClr val="tx1">
                  <a:lumMod val="85000"/>
                  <a:lumOff val="15000"/>
                </a:schemeClr>
              </a:solidFill>
              <a:latin typeface="Courier" charset="0"/>
              <a:ea typeface="Courier" charset="0"/>
              <a:cs typeface="Courier" charset="0"/>
            </a:endParaRPr>
          </a:p>
          <a:p>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temp</a:t>
            </a:r>
            <a:r>
              <a:rPr lang="it-IT" altLang="it-IT" sz="1600" dirty="0">
                <a:solidFill>
                  <a:schemeClr val="tx1">
                    <a:lumMod val="85000"/>
                    <a:lumOff val="15000"/>
                  </a:schemeClr>
                </a:solidFill>
                <a:latin typeface="Courier" charset="0"/>
                <a:ea typeface="Courier" charset="0"/>
                <a:cs typeface="Courier" charset="0"/>
              </a:rPr>
              <a:t> = </a:t>
            </a:r>
            <a:r>
              <a:rPr lang="it-IT" altLang="it-IT" sz="1600" dirty="0" err="1">
                <a:solidFill>
                  <a:schemeClr val="tx1">
                    <a:lumMod val="85000"/>
                    <a:lumOff val="15000"/>
                  </a:schemeClr>
                </a:solidFill>
                <a:latin typeface="Courier" charset="0"/>
                <a:ea typeface="Courier" charset="0"/>
                <a:cs typeface="Courier" charset="0"/>
              </a:rPr>
              <a:t>floor</a:t>
            </a:r>
            <a:r>
              <a:rPr lang="it-IT" altLang="it-IT" sz="1600" dirty="0">
                <a:solidFill>
                  <a:schemeClr val="tx1">
                    <a:lumMod val="85000"/>
                    <a:lumOff val="15000"/>
                  </a:schemeClr>
                </a:solidFill>
                <a:latin typeface="Courier" charset="0"/>
                <a:ea typeface="Courier" charset="0"/>
                <a:cs typeface="Courier" charset="0"/>
              </a:rPr>
              <a:t>(</a:t>
            </a:r>
            <a:r>
              <a:rPr lang="it-IT" altLang="it-IT" sz="1600" dirty="0" err="1">
                <a:solidFill>
                  <a:schemeClr val="tx1">
                    <a:lumMod val="85000"/>
                    <a:lumOff val="15000"/>
                  </a:schemeClr>
                </a:solidFill>
                <a:latin typeface="Courier" charset="0"/>
                <a:ea typeface="Courier" charset="0"/>
                <a:cs typeface="Courier" charset="0"/>
              </a:rPr>
              <a:t>temp</a:t>
            </a:r>
            <a:r>
              <a:rPr lang="it-IT" altLang="it-IT" sz="1600" dirty="0">
                <a:solidFill>
                  <a:schemeClr val="tx1">
                    <a:lumMod val="85000"/>
                    <a:lumOff val="15000"/>
                  </a:schemeClr>
                </a:solidFill>
                <a:latin typeface="Courier" charset="0"/>
                <a:ea typeface="Courier" charset="0"/>
                <a:cs typeface="Courier" charset="0"/>
              </a:rPr>
              <a:t>) + (</a:t>
            </a:r>
            <a:r>
              <a:rPr lang="it-IT" altLang="it-IT" sz="1600" dirty="0" err="1">
                <a:solidFill>
                  <a:schemeClr val="tx1">
                    <a:lumMod val="85000"/>
                    <a:lumOff val="15000"/>
                  </a:schemeClr>
                </a:solidFill>
                <a:latin typeface="Courier" charset="0"/>
                <a:ea typeface="Courier" charset="0"/>
                <a:cs typeface="Courier" charset="0"/>
              </a:rPr>
              <a:t>floor</a:t>
            </a:r>
            <a:r>
              <a:rPr lang="it-IT" altLang="it-IT" sz="1600" dirty="0">
                <a:solidFill>
                  <a:schemeClr val="tx1">
                    <a:lumMod val="85000"/>
                    <a:lumOff val="15000"/>
                  </a:schemeClr>
                </a:solidFill>
                <a:latin typeface="Courier" charset="0"/>
                <a:ea typeface="Courier" charset="0"/>
                <a:cs typeface="Courier" charset="0"/>
              </a:rPr>
              <a:t>(</a:t>
            </a:r>
            <a:r>
              <a:rPr lang="it-IT" altLang="it-IT" sz="1600" dirty="0" err="1">
                <a:solidFill>
                  <a:schemeClr val="tx1">
                    <a:lumMod val="85000"/>
                    <a:lumOff val="15000"/>
                  </a:schemeClr>
                </a:solidFill>
                <a:latin typeface="Courier" charset="0"/>
                <a:ea typeface="Courier" charset="0"/>
                <a:cs typeface="Courier" charset="0"/>
              </a:rPr>
              <a:t>decimalPart</a:t>
            </a:r>
            <a:r>
              <a:rPr lang="it-IT" altLang="it-IT" sz="1600" dirty="0">
                <a:solidFill>
                  <a:schemeClr val="tx1">
                    <a:lumMod val="85000"/>
                    <a:lumOff val="15000"/>
                  </a:schemeClr>
                </a:solidFill>
                <a:latin typeface="Courier" charset="0"/>
                <a:ea typeface="Courier" charset="0"/>
                <a:cs typeface="Courier" charset="0"/>
              </a:rPr>
              <a:t> * 10) / 10);</a:t>
            </a:r>
          </a:p>
          <a:p>
            <a:endParaRPr lang="it-IT" altLang="it-IT" sz="1600" dirty="0">
              <a:solidFill>
                <a:schemeClr val="tx1">
                  <a:lumMod val="85000"/>
                  <a:lumOff val="15000"/>
                </a:schemeClr>
              </a:solidFill>
              <a:latin typeface="Courier" charset="0"/>
              <a:ea typeface="Courier" charset="0"/>
              <a:cs typeface="Courier" charset="0"/>
            </a:endParaRPr>
          </a:p>
          <a:p>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return</a:t>
            </a:r>
            <a:r>
              <a:rPr lang="it-IT" altLang="it-IT" sz="1600" dirty="0">
                <a:solidFill>
                  <a:schemeClr val="tx1">
                    <a:lumMod val="85000"/>
                    <a:lumOff val="15000"/>
                  </a:schemeClr>
                </a:solidFill>
                <a:latin typeface="Courier" charset="0"/>
                <a:ea typeface="Courier" charset="0"/>
                <a:cs typeface="Courier" charset="0"/>
              </a:rPr>
              <a:t> </a:t>
            </a:r>
            <a:r>
              <a:rPr lang="it-IT" altLang="it-IT" sz="1600" dirty="0" err="1">
                <a:solidFill>
                  <a:schemeClr val="tx1">
                    <a:lumMod val="85000"/>
                    <a:lumOff val="15000"/>
                  </a:schemeClr>
                </a:solidFill>
                <a:latin typeface="Courier" charset="0"/>
                <a:ea typeface="Courier" charset="0"/>
                <a:cs typeface="Courier" charset="0"/>
              </a:rPr>
              <a:t>temp</a:t>
            </a:r>
            <a:r>
              <a:rPr lang="it-IT" altLang="it-IT" sz="1600" dirty="0">
                <a:solidFill>
                  <a:schemeClr val="tx1">
                    <a:lumMod val="85000"/>
                    <a:lumOff val="15000"/>
                  </a:schemeClr>
                </a:solidFill>
                <a:latin typeface="Courier" charset="0"/>
                <a:ea typeface="Courier" charset="0"/>
                <a:cs typeface="Courier" charset="0"/>
              </a:rPr>
              <a:t>;</a:t>
            </a:r>
          </a:p>
          <a:p>
            <a:endParaRPr lang="it-IT" altLang="it-IT" sz="1600" dirty="0">
              <a:solidFill>
                <a:schemeClr val="tx1">
                  <a:lumMod val="85000"/>
                  <a:lumOff val="15000"/>
                </a:schemeClr>
              </a:solidFill>
              <a:latin typeface="Courier" charset="0"/>
              <a:ea typeface="Courier" charset="0"/>
              <a:cs typeface="Courier" charset="0"/>
            </a:endParaRPr>
          </a:p>
          <a:p>
            <a:r>
              <a:rPr lang="it-IT" altLang="it-IT" sz="1600" dirty="0">
                <a:solidFill>
                  <a:schemeClr val="tx1">
                    <a:lumMod val="85000"/>
                    <a:lumOff val="15000"/>
                  </a:schemeClr>
                </a:solidFill>
                <a:latin typeface="Courier" charset="0"/>
                <a:ea typeface="Courier" charset="0"/>
                <a:cs typeface="Courier"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767</Words>
  <Application>Microsoft Macintosh PowerPoint</Application>
  <PresentationFormat>Personalizzato</PresentationFormat>
  <Paragraphs>278</Paragraphs>
  <Slides>25</Slides>
  <Notes>23</Notes>
  <HiddenSlides>0</HiddenSlides>
  <MMClips>0</MMClips>
  <ScaleCrop>false</ScaleCrop>
  <HeadingPairs>
    <vt:vector size="6" baseType="variant">
      <vt:variant>
        <vt:lpstr>Caratteri utilizzati</vt:lpstr>
      </vt:variant>
      <vt:variant>
        <vt:i4>9</vt:i4>
      </vt:variant>
      <vt:variant>
        <vt:lpstr>Tema</vt:lpstr>
      </vt:variant>
      <vt:variant>
        <vt:i4>3</vt:i4>
      </vt:variant>
      <vt:variant>
        <vt:lpstr>Titoli diapositive</vt:lpstr>
      </vt:variant>
      <vt:variant>
        <vt:i4>25</vt:i4>
      </vt:variant>
    </vt:vector>
  </HeadingPairs>
  <TitlesOfParts>
    <vt:vector size="37" baseType="lpstr">
      <vt:lpstr>Arial</vt:lpstr>
      <vt:lpstr>Century Gothic</vt:lpstr>
      <vt:lpstr>Calibri</vt:lpstr>
      <vt:lpstr>Times New Roman</vt:lpstr>
      <vt:lpstr>Calibri Light</vt:lpstr>
      <vt:lpstr>Montserrat</vt:lpstr>
      <vt:lpstr>DejaVu Sans</vt:lpstr>
      <vt:lpstr>Karla</vt:lpstr>
      <vt:lpstr>Courier</vt:lpstr>
      <vt:lpstr>Retrospettivo</vt:lpstr>
      <vt:lpstr>Arvirargus template</vt:lpstr>
      <vt:lpstr>Tema di Office</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Milly Zecchinato</dc:creator>
  <cp:lastModifiedBy>Milly Zecchinato</cp:lastModifiedBy>
  <cp:revision>18</cp:revision>
  <cp:lastPrinted>2013-09-23T09:42:29Z</cp:lastPrinted>
  <dcterms:created xsi:type="dcterms:W3CDTF">2016-09-15T14:14:25Z</dcterms:created>
  <dcterms:modified xsi:type="dcterms:W3CDTF">2016-09-15T15:42:15Z</dcterms:modified>
</cp:coreProperties>
</file>