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0"/>
  </p:notesMasterIdLst>
  <p:sldIdLst>
    <p:sldId id="256" r:id="rId3"/>
    <p:sldId id="298" r:id="rId4"/>
    <p:sldId id="304" r:id="rId5"/>
    <p:sldId id="301" r:id="rId6"/>
    <p:sldId id="302" r:id="rId7"/>
    <p:sldId id="303" r:id="rId8"/>
    <p:sldId id="294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Proxima Nova Semibold" panose="020B0604020202020204" charset="0"/>
      <p:regular r:id="rId16"/>
      <p:bold r:id="rId17"/>
      <p:boldItalic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Roboto Light" panose="02000000000000000000" pitchFamily="2" charset="0"/>
      <p:regular r:id="rId21"/>
      <p:bold r:id="rId22"/>
      <p:italic r:id="rId23"/>
      <p:boldItalic r:id="rId24"/>
    </p:embeddedFont>
    <p:embeddedFont>
      <p:font typeface="Roboto Mono Thin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5F8E15-82A8-4AEA-B2E6-D0D885C71F80}">
  <a:tblStyle styleId="{325F8E15-82A8-4AEA-B2E6-D0D885C71F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95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99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62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20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40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4" name="Google Shape;8964;gde5d36f7b2_0_7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5" name="Google Shape;8965;gde5d36f7b2_0_7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19375" y="0"/>
            <a:ext cx="4360993" cy="4243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1"/>
                </a:solidFill>
              </a:rPr>
              <a:t>DISEÑO DE UN RADIOENLACE WI-FI CON CODIFICADOR DE BLOQUE BHC PARA TRASMITIR HERRAMIENTAS DE DIAGNOSTICO DE RAYOS X 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028734" y="4164688"/>
            <a:ext cx="3669115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Pazos Gaspar, Alessandro Francisco – U201726358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Contexto geográfico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DISTRITO DE YANAS (2018) - YouTube">
            <a:extLst>
              <a:ext uri="{FF2B5EF4-FFF2-40B4-BE49-F238E27FC236}">
                <a16:creationId xmlns:a16="http://schemas.microsoft.com/office/drawing/2014/main" id="{E1801DF0-7E3A-250C-ED2A-DA761BAB0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1" y="1563686"/>
            <a:ext cx="5218246" cy="293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5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455095" y="377337"/>
            <a:ext cx="522370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Codificador BHC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219521" y="123398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Figure 9 from ERROR CONTROL CODING USING BOSE-CHAUDHURI- HOCQUENGHEM (BCH)  CODES | Semantic Scholar">
            <a:extLst>
              <a:ext uri="{FF2B5EF4-FFF2-40B4-BE49-F238E27FC236}">
                <a16:creationId xmlns:a16="http://schemas.microsoft.com/office/drawing/2014/main" id="{3F5630ED-25D9-48D3-DC27-07A9AD99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95" y="1497490"/>
            <a:ext cx="60198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EDADA41-8081-42C3-71BD-F8E2729C2F5B}"/>
              </a:ext>
            </a:extLst>
          </p:cNvPr>
          <p:cNvSpPr txBox="1"/>
          <p:nvPr/>
        </p:nvSpPr>
        <p:spPr>
          <a:xfrm>
            <a:off x="4317024" y="847334"/>
            <a:ext cx="4932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Bose–</a:t>
            </a:r>
            <a:r>
              <a:rPr lang="es-PE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Chaudhuri</a:t>
            </a:r>
            <a:r>
              <a:rPr lang="es-PE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lang="es-PE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Hocquenghem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1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750733" y="166060"/>
            <a:ext cx="522370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Codificador BHC(31,11) 𝑡=2 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295132" y="80218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8F03403F-F56D-CF04-4F0C-1540C77F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2" y="1505904"/>
            <a:ext cx="4427604" cy="33835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2C2E55-18A3-3955-7207-6BA12BCB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503" y="950554"/>
            <a:ext cx="2430991" cy="18365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6ED7AF-33D3-8AA6-2D73-00D92FA33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917" y="2816657"/>
            <a:ext cx="3208298" cy="20728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A0D5E0-C21C-55AA-9E5F-2A57C35C6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597" y="1533534"/>
            <a:ext cx="1379340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632199" y="230457"/>
            <a:ext cx="522370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Codificador BHC(63,39) 𝑡=4 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219521" y="77678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2DB9285-11E3-F755-112B-3E6BD054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7" y="1421237"/>
            <a:ext cx="4430238" cy="33142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54801B0-B5BD-DEC3-897D-FB1143610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047" y="1025783"/>
            <a:ext cx="2197628" cy="16602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36A13B-CB93-131D-5E7E-86291E6A7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085" y="2860779"/>
            <a:ext cx="3330229" cy="18746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8505A6-EC9C-3ABD-3402-33567FB6D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665" y="1890280"/>
            <a:ext cx="1066892" cy="4572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E1ECD2-BBCA-B824-E345-09418B2C5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700" y="1510350"/>
            <a:ext cx="1188823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2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674533" y="738437"/>
            <a:ext cx="5223701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COMPARACION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219521" y="1233983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B4812310-B6BD-7411-24EC-CFD3AF86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9" y="1533986"/>
            <a:ext cx="4185369" cy="31560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613B81-1652-B49B-14D2-012F3089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462" y="1533986"/>
            <a:ext cx="4079809" cy="31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6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20+ Gracias Stock Photos, Pictures &amp; Royalty-Free Images - iStock | Muchas  gracias, Mucho gracias, Gracias typography">
            <a:extLst>
              <a:ext uri="{FF2B5EF4-FFF2-40B4-BE49-F238E27FC236}">
                <a16:creationId xmlns:a16="http://schemas.microsoft.com/office/drawing/2014/main" id="{F8A1A178-2A6B-7090-B884-FF4A702B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708" y="1235604"/>
            <a:ext cx="5344583" cy="26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51</Words>
  <Application>Microsoft Office PowerPoint</Application>
  <PresentationFormat>Presentación en pantalla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Roboto Light</vt:lpstr>
      <vt:lpstr>Arial</vt:lpstr>
      <vt:lpstr>Bree Serif</vt:lpstr>
      <vt:lpstr>Roboto Mono Thin</vt:lpstr>
      <vt:lpstr>Roboto Black</vt:lpstr>
      <vt:lpstr>Proxima Nova</vt:lpstr>
      <vt:lpstr>Proxima Nova Semibold</vt:lpstr>
      <vt:lpstr>WEB PROPOSAL</vt:lpstr>
      <vt:lpstr>SlidesGo Final Pages</vt:lpstr>
      <vt:lpstr>DISEÑO DE UN RADIOENLACE WI-FI CON CODIFICADOR DE BLOQUE BHC PARA TRASMITIR HERRAMIENTAS DE DIAGNOSTICO DE RAYOS X </vt:lpstr>
      <vt:lpstr>Contexto geográfico</vt:lpstr>
      <vt:lpstr>Codificador BHC</vt:lpstr>
      <vt:lpstr>Codificador BHC(31,11) 𝑡=2 </vt:lpstr>
      <vt:lpstr>Codificador BHC(63,39) 𝑡=4 </vt:lpstr>
      <vt:lpstr>COMPARACION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MULTIPLEXACIÓN FDM</dc:title>
  <dc:creator>ALESSANDRO</dc:creator>
  <cp:lastModifiedBy>Alessandro Pazos Gaspar</cp:lastModifiedBy>
  <cp:revision>8</cp:revision>
  <dcterms:modified xsi:type="dcterms:W3CDTF">2023-10-07T18:25:47Z</dcterms:modified>
</cp:coreProperties>
</file>