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268" r:id="rId6"/>
    <p:sldId id="269" r:id="rId7"/>
    <p:sldId id="263" r:id="rId8"/>
    <p:sldId id="264" r:id="rId9"/>
    <p:sldId id="267" r:id="rId10"/>
    <p:sldId id="256" r:id="rId11"/>
    <p:sldId id="258" r:id="rId12"/>
    <p:sldId id="259" r:id="rId13"/>
    <p:sldId id="262" r:id="rId14"/>
    <p:sldId id="261" r:id="rId15"/>
    <p:sldId id="266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80" d="100"/>
          <a:sy n="80" d="100"/>
        </p:scale>
        <p:origin x="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88D56A-B8AF-4D94-9DE9-A106499E590D}" type="datetime1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FB6AEF-056A-4C82-A275-3A606C42F0EE}" type="datetime1">
              <a:rPr lang="es-ES" noProof="0" smtClean="0"/>
              <a:t>14/09/2020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5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8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44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3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8" name="Triángulo rectángulo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9" name="Triángulo rectángulo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4" name="Forma libre: Forma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í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texto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posición de texto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texto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texto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cció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6" name="Marcador de posición de texto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posición de texto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Forma libre: Forma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: Forma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bre: Forma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Forma libre: Forma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0" name="Forma libre: Forma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número de diapositiva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ángulo rectángulo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Triángulo rectángulo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Triángulo rectángulo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número de diapositiva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s-E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Cita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texto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bre: Forma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: Forma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ángulo: Una sola esquina cortada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17" name="Rectángulo: Una sola esquina cortada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Forma libre: Forma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adixSort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C09A321E-14AD-4861-8123-D6E9C8BC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2344944"/>
            <a:ext cx="6803136" cy="365760"/>
          </a:xfrm>
        </p:spPr>
        <p:txBody>
          <a:bodyPr/>
          <a:lstStyle/>
          <a:p>
            <a:r>
              <a:rPr lang="es-PE" dirty="0"/>
              <a:t>Bubble Sort, Merge Sort, Radix Sort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CC88F36-3C41-4F97-9AEE-B4117A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4E34FEE-D899-49DB-8391-CC553BC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1049215"/>
            <a:ext cx="7781544" cy="859055"/>
          </a:xfrm>
        </p:spPr>
        <p:txBody>
          <a:bodyPr/>
          <a:lstStyle/>
          <a:p>
            <a:r>
              <a:rPr lang="es-PE" dirty="0"/>
              <a:t>Proyecto ADA Grupo 4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FDD9E456-F6A0-4F4E-83E9-10FADEE2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44302"/>
              </p:ext>
            </p:extLst>
          </p:nvPr>
        </p:nvGraphicFramePr>
        <p:xfrm>
          <a:off x="342646" y="3147378"/>
          <a:ext cx="6455719" cy="279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91">
                  <a:extLst>
                    <a:ext uri="{9D8B030D-6E8A-4147-A177-3AD203B41FA5}">
                      <a16:colId xmlns:a16="http://schemas.microsoft.com/office/drawing/2014/main" xmlns="" val="2753817025"/>
                    </a:ext>
                  </a:extLst>
                </a:gridCol>
                <a:gridCol w="2087128">
                  <a:extLst>
                    <a:ext uri="{9D8B030D-6E8A-4147-A177-3AD203B41FA5}">
                      <a16:colId xmlns:a16="http://schemas.microsoft.com/office/drawing/2014/main" xmlns="" val="4153313091"/>
                    </a:ext>
                  </a:extLst>
                </a:gridCol>
              </a:tblGrid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Participación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6109734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Barrios Peña Ernesto Zenobio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329194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Salcedo Patroni Andrés 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679329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Silva Jaramillo Yamile Concepcion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3337457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Valenzuela Martinez Alessandro Gregory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7258031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Varillas Melendez Jose Luis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684011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592EA0B-14FE-43CD-B70A-B0F47D06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021" y="326498"/>
            <a:ext cx="1158340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xmlns="" id="{4A79B90C-8DFB-40BD-85FC-265EF03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 err="1"/>
              <a:t>Radix</a:t>
            </a:r>
            <a:r>
              <a:rPr lang="es-ES" dirty="0"/>
              <a:t> Sort </a:t>
            </a:r>
          </a:p>
        </p:txBody>
      </p:sp>
    </p:spTree>
    <p:extLst>
      <p:ext uri="{BB962C8B-B14F-4D97-AF65-F5344CB8AC3E}">
        <p14:creationId xmlns:p14="http://schemas.microsoft.com/office/powerpoint/2010/main" val="20434563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20400" y="334533"/>
            <a:ext cx="10742400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" sz="2133" b="1" u="sng" dirty="0">
                <a:solidFill>
                  <a:schemeClr val="bg1"/>
                </a:solidFill>
              </a:rPr>
              <a:t>Diagrama de componentes (Radix Sort)</a:t>
            </a:r>
            <a:endParaRPr sz="2133" b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6E05D70-7E0B-448D-B208-544EAED8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" y="1595336"/>
            <a:ext cx="10531236" cy="46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BC2C5-1B3E-46A2-9E6C-A47AE6A8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s-PE" sz="3600" dirty="0"/>
              <a:t>Recursos Utilizados en la Implementación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353964F-0446-422B-B7A6-9E67EA6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D00F4CD-AA14-43E0-BF22-CB9DF58E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27143"/>
            <a:ext cx="9754577" cy="4093243"/>
          </a:xfrm>
        </p:spPr>
        <p:txBody>
          <a:bodyPr/>
          <a:lstStyle/>
          <a:p>
            <a:r>
              <a:rPr lang="es-PE" sz="1800" b="1" dirty="0"/>
              <a:t>Técnicas de programación: </a:t>
            </a:r>
            <a:r>
              <a:rPr lang="es-PE" sz="1800" dirty="0"/>
              <a:t>Programación modular, algoritmos de ordenamiento (Counting Sort).</a:t>
            </a:r>
          </a:p>
          <a:p>
            <a:endParaRPr lang="es-PE" sz="1800" b="1" dirty="0"/>
          </a:p>
          <a:p>
            <a:r>
              <a:rPr lang="es-PE" sz="1800" b="1" dirty="0"/>
              <a:t>Librerías: </a:t>
            </a:r>
            <a:r>
              <a:rPr lang="es-PE" sz="1800" dirty="0"/>
              <a:t>Jquery.</a:t>
            </a:r>
          </a:p>
          <a:p>
            <a:endParaRPr lang="es-PE" sz="1800" b="1" dirty="0"/>
          </a:p>
          <a:p>
            <a:r>
              <a:rPr lang="es-PE" sz="1800" b="1" dirty="0"/>
              <a:t>Guía de proyectos : </a:t>
            </a:r>
            <a:r>
              <a:rPr lang="es-PE" sz="1800" dirty="0"/>
              <a:t>Uso de proyectos similares.</a:t>
            </a:r>
          </a:p>
          <a:p>
            <a:pPr marL="0" indent="0">
              <a:buNone/>
            </a:pPr>
            <a:r>
              <a:rPr lang="es-PE" sz="1800" b="1" dirty="0"/>
              <a:t>	</a:t>
            </a:r>
            <a:r>
              <a:rPr lang="es-PE" sz="1800" b="1" dirty="0">
                <a:hlinkClick r:id="rId2"/>
              </a:rPr>
              <a:t>https://www.cs.usfca.edu/~galles/visualization/RadixSort.html</a:t>
            </a: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r>
              <a:rPr lang="es-PE" sz="1800" b="1" dirty="0"/>
              <a:t>Bocetos de estructura: Implementación de diagramas-ejemplo para una vista previa del diseño del algoritmo y la interfaz gráfica.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284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Problema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2</a:t>
            </a:fld>
            <a:endParaRPr lang="es-ES" noProof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PE" dirty="0" smtClean="0"/>
              <a:t>La cantidad de información que manejamos actualmente es mucha. Esto genera que la información que poseemos se desordene fácilmente y nos complica la búsqueda de lo que necesitamos.</a:t>
            </a:r>
            <a:endParaRPr lang="es-PE" dirty="0"/>
          </a:p>
        </p:txBody>
      </p:sp>
      <p:pic>
        <p:nvPicPr>
          <p:cNvPr id="1026" name="Picture 2" descr="DESORDEN EN SU INFORMACIÓN - ABUSOS BANCOS MEXICAN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2" y="1823488"/>
            <a:ext cx="4390108" cy="30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Motivación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PE" dirty="0" smtClean="0"/>
              <a:t>Lo que se busca hacer con este proyecto es mostrar como funcionan los algoritmos de ordenación para tener una mejor comprensión de porque se deben usar estos.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7397" y="1517650"/>
            <a:ext cx="4357630" cy="46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xmlns="" id="{4A79B90C-8DFB-40BD-85FC-265EF03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 err="1"/>
              <a:t>Bubble</a:t>
            </a:r>
            <a:r>
              <a:rPr lang="es-ES" dirty="0"/>
              <a:t> Sort </a:t>
            </a:r>
          </a:p>
        </p:txBody>
      </p:sp>
    </p:spTree>
    <p:extLst>
      <p:ext uri="{BB962C8B-B14F-4D97-AF65-F5344CB8AC3E}">
        <p14:creationId xmlns:p14="http://schemas.microsoft.com/office/powerpoint/2010/main" val="3495127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20400" y="334533"/>
            <a:ext cx="10742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" sz="2133" b="1" u="sng" dirty="0"/>
              <a:t>Diagrama de componentes (Bubble Sort)</a:t>
            </a:r>
            <a:endParaRPr sz="2133" b="1" u="sng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85" y="1090034"/>
            <a:ext cx="10587633" cy="504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BC2C5-1B3E-46A2-9E6C-A47AE6A8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s-PE" sz="3600" dirty="0"/>
              <a:t>Recursos para la implementación de la aplicación Web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353964F-0446-422B-B7A6-9E67EA6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D00F4CD-AA14-43E0-BF22-CB9DF58E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27143"/>
            <a:ext cx="9754577" cy="4093243"/>
          </a:xfrm>
        </p:spPr>
        <p:txBody>
          <a:bodyPr/>
          <a:lstStyle/>
          <a:p>
            <a:r>
              <a:rPr lang="es-PE" sz="1800" b="1" dirty="0"/>
              <a:t>Técnicas de programación: </a:t>
            </a:r>
            <a:r>
              <a:rPr lang="es-PE" sz="1800" dirty="0"/>
              <a:t>Programación modular, segmentación por tecnologías, uso de etiquetas con clases e ID.</a:t>
            </a:r>
          </a:p>
          <a:p>
            <a:endParaRPr lang="es-PE" sz="1800" b="1" dirty="0"/>
          </a:p>
          <a:p>
            <a:r>
              <a:rPr lang="es-PE" sz="1800" b="1" dirty="0"/>
              <a:t>Guía de proyectos : </a:t>
            </a:r>
            <a:r>
              <a:rPr lang="es-PE" sz="1800" dirty="0"/>
              <a:t>Uso de proyectos similares y técnicas de estilización para llevar un control de la codificación y construcción.</a:t>
            </a:r>
          </a:p>
          <a:p>
            <a:endParaRPr lang="es-PE" sz="1800" b="1" dirty="0"/>
          </a:p>
          <a:p>
            <a:r>
              <a:rPr lang="es-PE" sz="1800" b="1" dirty="0"/>
              <a:t>Bocetos de estructura: </a:t>
            </a:r>
            <a:r>
              <a:rPr lang="es-PE" sz="1800" dirty="0"/>
              <a:t>Implementación de diagramas-ejemplo para una vista previa del diseño del algoritmo y la interfaz gráfica.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707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xmlns="" id="{4A79B90C-8DFB-40BD-85FC-265EF03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/>
              <a:t>Merge Sort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ES" dirty="0"/>
              <a:t>Diagrama de componentes (Merge Sort)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948A181-6BD2-48C9-8A65-4A74A463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6" t="17800" r="17207" b="17775"/>
          <a:stretch/>
        </p:blipFill>
        <p:spPr>
          <a:xfrm>
            <a:off x="752021" y="1132182"/>
            <a:ext cx="10599057" cy="5615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BC2C5-1B3E-46A2-9E6C-A47AE6A8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s-PE" sz="3600" dirty="0"/>
              <a:t>Recursos para la implementación de la aplicación Web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353964F-0446-422B-B7A6-9E67EA6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D00F4CD-AA14-43E0-BF22-CB9DF58E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27143"/>
            <a:ext cx="9754577" cy="4093243"/>
          </a:xfrm>
        </p:spPr>
        <p:txBody>
          <a:bodyPr/>
          <a:lstStyle/>
          <a:p>
            <a:r>
              <a:rPr lang="es-PE" sz="1800" b="1" dirty="0"/>
              <a:t>Técnicas de programación: </a:t>
            </a:r>
          </a:p>
          <a:p>
            <a:pPr lvl="1"/>
            <a:r>
              <a:rPr lang="es-PE" sz="1600" dirty="0"/>
              <a:t>Divide y vencerás. </a:t>
            </a:r>
          </a:p>
          <a:p>
            <a:pPr lvl="1"/>
            <a:r>
              <a:rPr lang="es-PE" sz="1600" dirty="0"/>
              <a:t>Programación modular.</a:t>
            </a:r>
          </a:p>
          <a:p>
            <a:r>
              <a:rPr lang="es-PE" sz="1800" dirty="0"/>
              <a:t>Guía de proyecto:</a:t>
            </a:r>
          </a:p>
          <a:p>
            <a:pPr lvl="1"/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https://www.cs.usfca.edu/~galles/visualization/ComparisonSort.html</a:t>
            </a:r>
            <a:endParaRPr lang="es-P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PE" sz="1600" dirty="0"/>
              <a:t>Y otros programas similares.</a:t>
            </a:r>
            <a:endParaRPr lang="es-PE" sz="1800" dirty="0"/>
          </a:p>
          <a:p>
            <a:r>
              <a:rPr lang="es-PE" sz="1800" dirty="0"/>
              <a:t>Bocetos de estructura: </a:t>
            </a:r>
          </a:p>
          <a:p>
            <a:pPr lvl="1"/>
            <a:r>
              <a:rPr lang="es-ES" sz="1600" dirty="0"/>
              <a:t>Implementación de diagramas-ejemplo para una vista previa del diseño del algoritmo. </a:t>
            </a:r>
          </a:p>
          <a:p>
            <a:pPr lvl="1"/>
            <a:r>
              <a:rPr lang="es-ES" sz="1600" dirty="0"/>
              <a:t>Interfaz gráfica.</a:t>
            </a:r>
            <a:endParaRPr lang="es-PE" sz="1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514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08_TF66687569" id="{94E72F2E-B82C-4064-B9D9-7AFF2092BBB1}" vid="{B182133D-8AA6-4CB9-92DC-D6B7329A41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293</Words>
  <Application>Microsoft Office PowerPoint</Application>
  <PresentationFormat>Panorámica</PresentationFormat>
  <Paragraphs>63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Tema de Office</vt:lpstr>
      <vt:lpstr>Proyecto ADA Grupo 4 </vt:lpstr>
      <vt:lpstr>Problema</vt:lpstr>
      <vt:lpstr>Motivación</vt:lpstr>
      <vt:lpstr>Bubble Sort </vt:lpstr>
      <vt:lpstr>Presentación de PowerPoint</vt:lpstr>
      <vt:lpstr>Recursos para la implementación de la aplicación Web</vt:lpstr>
      <vt:lpstr>Merge Sort </vt:lpstr>
      <vt:lpstr>Diagrama de componentes (Merge Sort) </vt:lpstr>
      <vt:lpstr>Recursos para la implementación de la aplicación Web </vt:lpstr>
      <vt:lpstr>Radix Sort </vt:lpstr>
      <vt:lpstr>Presentación de PowerPoint</vt:lpstr>
      <vt:lpstr>Recursos Utilizados en la Implementación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ADA</dc:title>
  <dc:creator>Yamile Silva Jaramillo</dc:creator>
  <cp:lastModifiedBy>andres gabriel salcedo patroni</cp:lastModifiedBy>
  <cp:revision>6</cp:revision>
  <dcterms:created xsi:type="dcterms:W3CDTF">2020-09-14T04:15:06Z</dcterms:created>
  <dcterms:modified xsi:type="dcterms:W3CDTF">2020-09-14T06:28:51Z</dcterms:modified>
</cp:coreProperties>
</file>