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0636e4bd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0636e4bd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60636e4b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60636e4b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0636e4b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0636e4b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0636e4b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60636e4b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60636e4bd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60636e4bd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0636e4bd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60636e4bd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0636e4bd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0636e4bd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0636e4b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60636e4b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ssandroagliano/alessandroagliano.github.i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41400" y="919800"/>
            <a:ext cx="8520600" cy="9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78DD1"/>
                </a:solidFill>
              </a:rPr>
              <a:t>Alessandro Aglianò</a:t>
            </a:r>
            <a:endParaRPr>
              <a:solidFill>
                <a:srgbClr val="378DD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78DD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41400" y="3190225"/>
            <a:ext cx="85206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Progetto modulo HTML&amp;CSS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D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78DD1"/>
                </a:solidFill>
              </a:rPr>
              <a:t>Ho sviluppato il mio sito Portfolio seguendo questi 3 criteri:</a:t>
            </a:r>
            <a:endParaRPr>
              <a:solidFill>
                <a:srgbClr val="378DD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0" y="3856600"/>
            <a:ext cx="9144000" cy="3114225"/>
          </a:xfrm>
          <a:prstGeom prst="flowChartPunchedTape">
            <a:avLst/>
          </a:prstGeom>
          <a:solidFill>
            <a:srgbClr val="378DD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DD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1888625"/>
            <a:ext cx="8520600" cy="125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0">
                <a:solidFill>
                  <a:srgbClr val="F8FCFD"/>
                </a:solidFill>
              </a:rPr>
              <a:t>1.Colore</a:t>
            </a:r>
            <a:endParaRPr sz="8000">
              <a:solidFill>
                <a:srgbClr val="F8FCF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82500" y="100325"/>
            <a:ext cx="8520600" cy="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920">
                <a:solidFill>
                  <a:srgbClr val="378DD1"/>
                </a:solidFill>
              </a:rPr>
              <a:t>BLU</a:t>
            </a:r>
            <a:endParaRPr sz="3920">
              <a:solidFill>
                <a:srgbClr val="378DD1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743675" y="793625"/>
            <a:ext cx="4992600" cy="33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</a:rPr>
              <a:t>A livello psicologico il blu richiama:</a:t>
            </a:r>
            <a:endParaRPr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378DD1"/>
                </a:solidFill>
                <a:latin typeface="Comic Sans MS"/>
                <a:ea typeface="Comic Sans MS"/>
                <a:cs typeface="Comic Sans MS"/>
                <a:sym typeface="Comic Sans MS"/>
              </a:rPr>
              <a:t>Affidabilità - Fiducia - Responsabilità</a:t>
            </a:r>
            <a:endParaRPr sz="3000">
              <a:solidFill>
                <a:srgbClr val="378DD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434343"/>
                </a:solidFill>
              </a:rPr>
              <a:t>Come colore di sfondo ho sempre usato un</a:t>
            </a:r>
            <a:r>
              <a:rPr lang="it">
                <a:solidFill>
                  <a:srgbClr val="378DD1"/>
                </a:solidFill>
              </a:rPr>
              <a:t> azzurro chiaro</a:t>
            </a:r>
            <a:r>
              <a:rPr lang="it">
                <a:solidFill>
                  <a:srgbClr val="434343"/>
                </a:solidFill>
              </a:rPr>
              <a:t> che rende molto leggibile il contenuto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0" y="3857475"/>
            <a:ext cx="9144000" cy="3114225"/>
          </a:xfrm>
          <a:prstGeom prst="flowChartPunchedTape">
            <a:avLst/>
          </a:prstGeom>
          <a:solidFill>
            <a:srgbClr val="378DD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499" y="980688"/>
            <a:ext cx="1405200" cy="28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4825" y="1194088"/>
            <a:ext cx="1242550" cy="23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DD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888625"/>
            <a:ext cx="8520600" cy="125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0">
                <a:solidFill>
                  <a:srgbClr val="F8FCFD"/>
                </a:solidFill>
              </a:rPr>
              <a:t>2.Comunicazione</a:t>
            </a:r>
            <a:endParaRPr sz="7000">
              <a:solidFill>
                <a:srgbClr val="F8FCF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D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07950" y="1889650"/>
            <a:ext cx="792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212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Ho utilizzato una comunicazione </a:t>
            </a:r>
            <a:r>
              <a:rPr lang="it" sz="2120">
                <a:solidFill>
                  <a:srgbClr val="378DD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 troppo formale</a:t>
            </a:r>
            <a:r>
              <a:rPr lang="it" sz="212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descrivendo le </a:t>
            </a:r>
            <a:r>
              <a:rPr lang="it" sz="2120">
                <a:solidFill>
                  <a:srgbClr val="378DD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competenze acquisite</a:t>
            </a:r>
            <a:r>
              <a:rPr lang="it" sz="212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il loro </a:t>
            </a:r>
            <a:r>
              <a:rPr lang="it" sz="2120">
                <a:solidFill>
                  <a:srgbClr val="378DD1"/>
                </a:solidFill>
                <a:latin typeface="Comic Sans MS"/>
                <a:ea typeface="Comic Sans MS"/>
                <a:cs typeface="Comic Sans MS"/>
                <a:sym typeface="Comic Sans MS"/>
              </a:rPr>
              <a:t>scopo</a:t>
            </a:r>
            <a:r>
              <a:rPr lang="it" sz="212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3740">
              <a:solidFill>
                <a:srgbClr val="378DD1"/>
              </a:solidFill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0" y="3856600"/>
            <a:ext cx="9144000" cy="3114225"/>
          </a:xfrm>
          <a:prstGeom prst="flowChartPunchedTape">
            <a:avLst/>
          </a:prstGeom>
          <a:solidFill>
            <a:srgbClr val="378DD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DD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1888625"/>
            <a:ext cx="8520600" cy="125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0">
                <a:solidFill>
                  <a:srgbClr val="F8FCFD"/>
                </a:solidFill>
              </a:rPr>
              <a:t>3.Sviluppo</a:t>
            </a:r>
            <a:endParaRPr sz="7000">
              <a:solidFill>
                <a:srgbClr val="F8FCF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D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07950" y="262200"/>
            <a:ext cx="792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it" sz="212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sviluppo si è concentrato su 2 aspetti chiave:</a:t>
            </a:r>
            <a:endParaRPr sz="3740">
              <a:solidFill>
                <a:srgbClr val="378DD1"/>
              </a:solidFill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0" y="3856600"/>
            <a:ext cx="9144000" cy="3114225"/>
          </a:xfrm>
          <a:prstGeom prst="flowChartPunchedTape">
            <a:avLst/>
          </a:prstGeom>
          <a:solidFill>
            <a:srgbClr val="378DD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1316000" y="1242300"/>
            <a:ext cx="289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78DD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Mobile first</a:t>
            </a:r>
            <a:endParaRPr>
              <a:solidFill>
                <a:srgbClr val="378DD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1316000" y="1642500"/>
            <a:ext cx="28932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Comic Sans MS"/>
                <a:ea typeface="Comic Sans MS"/>
                <a:cs typeface="Comic Sans MS"/>
                <a:sym typeface="Comic Sans MS"/>
              </a:rPr>
              <a:t>Grazie all’approccio mobile first 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Comic Sans MS"/>
                <a:ea typeface="Comic Sans MS"/>
                <a:cs typeface="Comic Sans MS"/>
                <a:sym typeface="Comic Sans MS"/>
              </a:rPr>
              <a:t>mi è venuto più semplice e intuitivo definire un layout per mobile e svilupparlo successivamente per desktop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5205500" y="1642500"/>
            <a:ext cx="2893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Comic Sans MS"/>
                <a:ea typeface="Comic Sans MS"/>
                <a:cs typeface="Comic Sans MS"/>
                <a:sym typeface="Comic Sans MS"/>
              </a:rPr>
              <a:t>La libreria bootstrap è stata fondamentale per avere un sito responsive e template già predefiniti che ho personalizzato.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5205500" y="1242300"/>
            <a:ext cx="289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78DD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Bootstrap</a:t>
            </a:r>
            <a:endParaRPr>
              <a:solidFill>
                <a:srgbClr val="378DD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D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ctrTitle"/>
          </p:nvPr>
        </p:nvSpPr>
        <p:spPr>
          <a:xfrm>
            <a:off x="241400" y="919800"/>
            <a:ext cx="8520600" cy="9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>
                <a:solidFill>
                  <a:srgbClr val="378DD1"/>
                </a:solidFill>
              </a:rPr>
              <a:t>LINK</a:t>
            </a:r>
            <a:endParaRPr sz="4000">
              <a:solidFill>
                <a:srgbClr val="378DD1"/>
              </a:solidFill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78DD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241400" y="3190225"/>
            <a:ext cx="8520600" cy="12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it" sz="1910" dirty="0">
                <a:solidFill>
                  <a:schemeClr val="lt1"/>
                </a:solidFill>
              </a:rPr>
              <a:t>Github: </a:t>
            </a:r>
            <a:r>
              <a:rPr lang="it" sz="1910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https://github.com/alessandroagliano/alessandroagliano.github.io</a:t>
            </a:r>
            <a:r>
              <a:rPr lang="it" sz="1910" dirty="0">
                <a:solidFill>
                  <a:schemeClr val="lt1"/>
                </a:solidFill>
              </a:rPr>
              <a:t>  </a:t>
            </a:r>
            <a:endParaRPr sz="191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it" sz="1910" dirty="0">
                <a:solidFill>
                  <a:schemeClr val="lt1"/>
                </a:solidFill>
              </a:rPr>
              <a:t>Github Pages: </a:t>
            </a:r>
            <a:r>
              <a:rPr lang="it-IT" sz="1910" dirty="0">
                <a:solidFill>
                  <a:schemeClr val="lt1"/>
                </a:solidFill>
              </a:rPr>
              <a:t>https://alessandroagliano.github.io/</a:t>
            </a:r>
            <a:endParaRPr sz="191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Presentazione su schermo (16:9)</PresentationFormat>
  <Paragraphs>20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Comic Sans MS</vt:lpstr>
      <vt:lpstr>Simple Light</vt:lpstr>
      <vt:lpstr>Alessandro Aglianò</vt:lpstr>
      <vt:lpstr>Ho sviluppato il mio sito Portfolio seguendo questi 3 criteri:</vt:lpstr>
      <vt:lpstr>1.Colore</vt:lpstr>
      <vt:lpstr>BLU</vt:lpstr>
      <vt:lpstr>2.Comunicazione</vt:lpstr>
      <vt:lpstr>Ho utilizzato una comunicazione non troppo formale descrivendo le competenze acquisite e il loro scopo.</vt:lpstr>
      <vt:lpstr>3.Sviluppo</vt:lpstr>
      <vt:lpstr>Lo sviluppo si è concentrato su 2 aspetti chiave:</vt:lpstr>
      <vt:lpstr>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Alessandro Aglianò</dc:title>
  <cp:lastModifiedBy>alessandro Aglianò</cp:lastModifiedBy>
  <cp:revision>1</cp:revision>
  <dcterms:modified xsi:type="dcterms:W3CDTF">2022-04-26T14:00:26Z</dcterms:modified>
</cp:coreProperties>
</file>