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200"/>
    <a:srgbClr val="2D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2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99933D-DD7B-4FF8-9D9D-A02A920FC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530" y="-167991"/>
            <a:ext cx="12192000" cy="68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73FE621-EF18-4E57-88EA-FD8C337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5624700" cy="2496670"/>
          </a:xfrm>
        </p:spPr>
        <p:txBody>
          <a:bodyPr/>
          <a:lstStyle/>
          <a:p>
            <a:r>
              <a:rPr lang="it-IT" dirty="0" err="1"/>
              <a:t>WeatherNerd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0E9A04-DE5B-431F-995E-80640B10F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218237"/>
            <a:ext cx="5624700" cy="1905000"/>
          </a:xfrm>
        </p:spPr>
        <p:txBody>
          <a:bodyPr/>
          <a:lstStyle/>
          <a:p>
            <a:r>
              <a:rPr lang="en-US" dirty="0"/>
              <a:t>Forecast oriented watch face for:</a:t>
            </a:r>
          </a:p>
          <a:p>
            <a:endParaRPr lang="en-US" dirty="0"/>
          </a:p>
          <a:p>
            <a:r>
              <a:rPr lang="en-US" dirty="0"/>
              <a:t> Fitbit Versa 3 </a:t>
            </a:r>
          </a:p>
          <a:p>
            <a:r>
              <a:rPr lang="en-US" dirty="0"/>
              <a:t>Fitbit Sense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DF6CB7-D537-49AE-96A7-06875FB68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8988" y="820965"/>
            <a:ext cx="3724289" cy="510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2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FE621-EF18-4E57-88EA-FD8C337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574366" cy="1029762"/>
          </a:xfrm>
        </p:spPr>
        <p:txBody>
          <a:bodyPr>
            <a:normAutofit/>
          </a:bodyPr>
          <a:lstStyle/>
          <a:p>
            <a:r>
              <a:rPr lang="it-IT" dirty="0" err="1"/>
              <a:t>Complications</a:t>
            </a:r>
            <a:endParaRPr lang="it-IT" dirty="0"/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7A21C428-B77D-4AC5-A626-7FFC830AC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202" y="2342738"/>
            <a:ext cx="3200400" cy="3200400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FB017343-BE84-43A6-85A7-47EEF3967F96}"/>
              </a:ext>
            </a:extLst>
          </p:cNvPr>
          <p:cNvSpPr txBox="1"/>
          <p:nvPr/>
        </p:nvSpPr>
        <p:spPr>
          <a:xfrm>
            <a:off x="9324449" y="312419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Datum</a:t>
            </a: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216F2E8C-A307-4FE8-9ADF-8A43D09FF057}"/>
              </a:ext>
            </a:extLst>
          </p:cNvPr>
          <p:cNvCxnSpPr>
            <a:cxnSpLocks/>
          </p:cNvCxnSpPr>
          <p:nvPr/>
        </p:nvCxnSpPr>
        <p:spPr>
          <a:xfrm flipH="1">
            <a:off x="7369371" y="3308865"/>
            <a:ext cx="1948404" cy="499883"/>
          </a:xfrm>
          <a:prstGeom prst="straightConnector1">
            <a:avLst/>
          </a:prstGeom>
          <a:ln w="25400">
            <a:solidFill>
              <a:schemeClr val="tx1">
                <a:alpha val="41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528D5303-A4D1-4050-A26F-7D91C32A6EF0}"/>
              </a:ext>
            </a:extLst>
          </p:cNvPr>
          <p:cNvSpPr txBox="1"/>
          <p:nvPr/>
        </p:nvSpPr>
        <p:spPr>
          <a:xfrm>
            <a:off x="8219981" y="2324099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Weather</a:t>
            </a:r>
            <a:endParaRPr lang="it-IT" dirty="0"/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AAB0BE7F-2D3F-476F-B2CD-CE7A52B1ABB0}"/>
              </a:ext>
            </a:extLst>
          </p:cNvPr>
          <p:cNvCxnSpPr>
            <a:cxnSpLocks/>
          </p:cNvCxnSpPr>
          <p:nvPr/>
        </p:nvCxnSpPr>
        <p:spPr>
          <a:xfrm flipH="1">
            <a:off x="6385271" y="2508765"/>
            <a:ext cx="1828036" cy="651869"/>
          </a:xfrm>
          <a:prstGeom prst="straightConnector1">
            <a:avLst/>
          </a:prstGeom>
          <a:ln w="25400">
            <a:solidFill>
              <a:schemeClr val="tx1">
                <a:alpha val="41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2DB2745E-614F-414B-A368-56CF2C12A557}"/>
              </a:ext>
            </a:extLst>
          </p:cNvPr>
          <p:cNvSpPr txBox="1"/>
          <p:nvPr/>
        </p:nvSpPr>
        <p:spPr>
          <a:xfrm>
            <a:off x="1918253" y="4497301"/>
            <a:ext cx="15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Fitness data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182FA75B-9CB8-4CA3-BC81-65003744673F}"/>
              </a:ext>
            </a:extLst>
          </p:cNvPr>
          <p:cNvCxnSpPr>
            <a:cxnSpLocks/>
          </p:cNvCxnSpPr>
          <p:nvPr/>
        </p:nvCxnSpPr>
        <p:spPr>
          <a:xfrm>
            <a:off x="3442259" y="4681967"/>
            <a:ext cx="2170068" cy="173812"/>
          </a:xfrm>
          <a:prstGeom prst="straightConnector1">
            <a:avLst/>
          </a:prstGeom>
          <a:ln w="25400">
            <a:solidFill>
              <a:schemeClr val="tx1">
                <a:alpha val="41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Immagine 1030">
            <a:extLst>
              <a:ext uri="{FF2B5EF4-FFF2-40B4-BE49-F238E27FC236}">
                <a16:creationId xmlns:a16="http://schemas.microsoft.com/office/drawing/2014/main" id="{48D99D9A-3166-4CDB-B626-539C2E134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33455">
            <a:off x="5760166" y="2409966"/>
            <a:ext cx="133350" cy="371475"/>
          </a:xfrm>
          <a:prstGeom prst="rect">
            <a:avLst/>
          </a:prstGeom>
        </p:spPr>
      </p:pic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3CC3F860-219C-4F81-994D-D2EB532A1AE0}"/>
              </a:ext>
            </a:extLst>
          </p:cNvPr>
          <p:cNvSpPr txBox="1"/>
          <p:nvPr/>
        </p:nvSpPr>
        <p:spPr>
          <a:xfrm>
            <a:off x="8710500" y="392429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Sunset</a:t>
            </a:r>
            <a:r>
              <a:rPr lang="it-IT" dirty="0"/>
              <a:t> hand</a:t>
            </a:r>
          </a:p>
        </p:txBody>
      </p: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589A5440-1E69-4595-A3BB-56B5E6CD8C47}"/>
              </a:ext>
            </a:extLst>
          </p:cNvPr>
          <p:cNvCxnSpPr>
            <a:cxnSpLocks/>
          </p:cNvCxnSpPr>
          <p:nvPr/>
        </p:nvCxnSpPr>
        <p:spPr>
          <a:xfrm flipH="1">
            <a:off x="7689750" y="4108965"/>
            <a:ext cx="1014076" cy="353471"/>
          </a:xfrm>
          <a:prstGeom prst="straightConnector1">
            <a:avLst/>
          </a:prstGeom>
          <a:ln w="25400">
            <a:solidFill>
              <a:schemeClr val="tx1">
                <a:alpha val="41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3893C9A7-80B1-43FD-90BE-14F9B8DE926F}"/>
              </a:ext>
            </a:extLst>
          </p:cNvPr>
          <p:cNvSpPr txBox="1"/>
          <p:nvPr/>
        </p:nvSpPr>
        <p:spPr>
          <a:xfrm>
            <a:off x="1918253" y="5283535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Sunrise hand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E1256AB1-CA54-44B5-B393-3F6D4B6C35AC}"/>
              </a:ext>
            </a:extLst>
          </p:cNvPr>
          <p:cNvCxnSpPr>
            <a:cxnSpLocks/>
          </p:cNvCxnSpPr>
          <p:nvPr/>
        </p:nvCxnSpPr>
        <p:spPr>
          <a:xfrm flipV="1">
            <a:off x="3511697" y="5366265"/>
            <a:ext cx="2287521" cy="101936"/>
          </a:xfrm>
          <a:prstGeom prst="straightConnector1">
            <a:avLst/>
          </a:prstGeom>
          <a:ln w="25400">
            <a:solidFill>
              <a:schemeClr val="tx1">
                <a:alpha val="41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95B2AC82-8593-47B9-82BF-F7F29E99D792}"/>
              </a:ext>
            </a:extLst>
          </p:cNvPr>
          <p:cNvSpPr txBox="1"/>
          <p:nvPr/>
        </p:nvSpPr>
        <p:spPr>
          <a:xfrm>
            <a:off x="1918253" y="2138599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Battery</a:t>
            </a:r>
            <a:r>
              <a:rPr lang="it-IT" dirty="0"/>
              <a:t> dead hand</a:t>
            </a: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19A7256F-3D9F-4464-BE98-27228778ACA8}"/>
              </a:ext>
            </a:extLst>
          </p:cNvPr>
          <p:cNvCxnSpPr>
            <a:cxnSpLocks/>
          </p:cNvCxnSpPr>
          <p:nvPr/>
        </p:nvCxnSpPr>
        <p:spPr>
          <a:xfrm>
            <a:off x="4237857" y="2323265"/>
            <a:ext cx="1510406" cy="101183"/>
          </a:xfrm>
          <a:prstGeom prst="straightConnector1">
            <a:avLst/>
          </a:prstGeom>
          <a:ln w="25400">
            <a:solidFill>
              <a:schemeClr val="tx1">
                <a:alpha val="41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E96058ED-615D-4A35-A2C8-2F37534BF644}"/>
              </a:ext>
            </a:extLst>
          </p:cNvPr>
          <p:cNvSpPr txBox="1"/>
          <p:nvPr/>
        </p:nvSpPr>
        <p:spPr>
          <a:xfrm>
            <a:off x="1918253" y="371106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Meteo </a:t>
            </a:r>
            <a:r>
              <a:rPr lang="it-IT" dirty="0" err="1"/>
              <a:t>alerts</a:t>
            </a:r>
            <a:endParaRPr lang="it-IT" dirty="0"/>
          </a:p>
        </p:txBody>
      </p: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087B66DB-9CCE-4336-8E5B-96210D070480}"/>
              </a:ext>
            </a:extLst>
          </p:cNvPr>
          <p:cNvCxnSpPr>
            <a:cxnSpLocks/>
          </p:cNvCxnSpPr>
          <p:nvPr/>
        </p:nvCxnSpPr>
        <p:spPr>
          <a:xfrm flipV="1">
            <a:off x="3494063" y="3808749"/>
            <a:ext cx="1315366" cy="86984"/>
          </a:xfrm>
          <a:prstGeom prst="straightConnector1">
            <a:avLst/>
          </a:prstGeom>
          <a:ln w="25400">
            <a:solidFill>
              <a:schemeClr val="tx1">
                <a:alpha val="41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773AE9FC-270D-42CF-9EBD-03EAC47C8A34}"/>
              </a:ext>
            </a:extLst>
          </p:cNvPr>
          <p:cNvSpPr txBox="1"/>
          <p:nvPr/>
        </p:nvSpPr>
        <p:spPr>
          <a:xfrm>
            <a:off x="1918253" y="2924833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Connetion</a:t>
            </a:r>
            <a:r>
              <a:rPr lang="it-IT" dirty="0"/>
              <a:t> status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81FC07AA-8782-45C5-B3AC-92DED60706BB}"/>
              </a:ext>
            </a:extLst>
          </p:cNvPr>
          <p:cNvCxnSpPr>
            <a:cxnSpLocks/>
          </p:cNvCxnSpPr>
          <p:nvPr/>
        </p:nvCxnSpPr>
        <p:spPr>
          <a:xfrm flipV="1">
            <a:off x="3982980" y="2743205"/>
            <a:ext cx="986259" cy="366294"/>
          </a:xfrm>
          <a:prstGeom prst="straightConnector1">
            <a:avLst/>
          </a:prstGeom>
          <a:ln w="25400">
            <a:solidFill>
              <a:schemeClr val="tx1">
                <a:alpha val="41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621469ED-7768-48FA-9BF2-23F7319A7470}"/>
              </a:ext>
            </a:extLst>
          </p:cNvPr>
          <p:cNvSpPr txBox="1"/>
          <p:nvPr/>
        </p:nvSpPr>
        <p:spPr>
          <a:xfrm>
            <a:off x="8933316" y="472439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Hands </a:t>
            </a:r>
            <a:r>
              <a:rPr lang="it-IT" dirty="0" err="1"/>
              <a:t>rest</a:t>
            </a:r>
            <a:endParaRPr lang="it-IT" dirty="0"/>
          </a:p>
        </p:txBody>
      </p: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79BAF8E4-8D74-464C-B055-F85C300B9D59}"/>
              </a:ext>
            </a:extLst>
          </p:cNvPr>
          <p:cNvCxnSpPr>
            <a:cxnSpLocks/>
          </p:cNvCxnSpPr>
          <p:nvPr/>
        </p:nvCxnSpPr>
        <p:spPr>
          <a:xfrm flipH="1">
            <a:off x="7687170" y="4909065"/>
            <a:ext cx="1239472" cy="184666"/>
          </a:xfrm>
          <a:prstGeom prst="straightConnector1">
            <a:avLst/>
          </a:prstGeom>
          <a:ln w="25400">
            <a:solidFill>
              <a:schemeClr val="tx1">
                <a:alpha val="41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9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2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FE621-EF18-4E57-88EA-FD8C337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5624700" cy="1339339"/>
          </a:xfrm>
        </p:spPr>
        <p:txBody>
          <a:bodyPr/>
          <a:lstStyle/>
          <a:p>
            <a:r>
              <a:rPr lang="it-IT" dirty="0"/>
              <a:t>Clock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2A9077DA-3B14-4E6F-9731-BAC3AFB24766}"/>
              </a:ext>
            </a:extLst>
          </p:cNvPr>
          <p:cNvSpPr/>
          <p:nvPr/>
        </p:nvSpPr>
        <p:spPr>
          <a:xfrm>
            <a:off x="8058149" y="2128063"/>
            <a:ext cx="2714625" cy="2739213"/>
          </a:xfrm>
          <a:prstGeom prst="ellipse">
            <a:avLst/>
          </a:prstGeom>
          <a:noFill/>
          <a:ln w="34925">
            <a:solidFill>
              <a:srgbClr val="2DD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52F08B3-8092-4831-86FC-3F13AA622B07}"/>
              </a:ext>
            </a:extLst>
          </p:cNvPr>
          <p:cNvSpPr/>
          <p:nvPr/>
        </p:nvSpPr>
        <p:spPr>
          <a:xfrm>
            <a:off x="8105773" y="2176118"/>
            <a:ext cx="2619376" cy="2643101"/>
          </a:xfrm>
          <a:prstGeom prst="ellipse">
            <a:avLst/>
          </a:prstGeom>
          <a:noFill/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0AF16896-4642-44A4-8720-6425D9DD6D49}"/>
              </a:ext>
            </a:extLst>
          </p:cNvPr>
          <p:cNvSpPr/>
          <p:nvPr/>
        </p:nvSpPr>
        <p:spPr>
          <a:xfrm>
            <a:off x="8253411" y="2324099"/>
            <a:ext cx="2330614" cy="2351724"/>
          </a:xfrm>
          <a:prstGeom prst="ellipse">
            <a:avLst/>
          </a:prstGeom>
          <a:noFill/>
          <a:ln w="190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41AA144A-385A-488C-8EF2-F4A80AD86F3F}"/>
              </a:ext>
            </a:extLst>
          </p:cNvPr>
          <p:cNvSpPr/>
          <p:nvPr/>
        </p:nvSpPr>
        <p:spPr>
          <a:xfrm>
            <a:off x="8892534" y="2629736"/>
            <a:ext cx="665284" cy="6474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491878E1-892F-4461-9F39-E3438B23E0E8}"/>
              </a:ext>
            </a:extLst>
          </p:cNvPr>
          <p:cNvSpPr/>
          <p:nvPr/>
        </p:nvSpPr>
        <p:spPr>
          <a:xfrm>
            <a:off x="9751036" y="3173957"/>
            <a:ext cx="665284" cy="6474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816F1EA-A6EB-4AD6-B929-729B0365D4F2}"/>
              </a:ext>
            </a:extLst>
          </p:cNvPr>
          <p:cNvSpPr/>
          <p:nvPr/>
        </p:nvSpPr>
        <p:spPr>
          <a:xfrm>
            <a:off x="8692638" y="3524111"/>
            <a:ext cx="917663" cy="8930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8DB6A15-7FB0-4736-A7A3-193A59D1F951}"/>
              </a:ext>
            </a:extLst>
          </p:cNvPr>
          <p:cNvSpPr txBox="1"/>
          <p:nvPr/>
        </p:nvSpPr>
        <p:spPr>
          <a:xfrm>
            <a:off x="3488293" y="2260404"/>
            <a:ext cx="20553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2DDCFF"/>
                </a:solidFill>
              </a:rPr>
              <a:t>Ice</a:t>
            </a:r>
            <a:r>
              <a:rPr lang="it-IT" dirty="0">
                <a:solidFill>
                  <a:srgbClr val="2DDCFF"/>
                </a:solidFill>
              </a:rPr>
              <a:t> </a:t>
            </a:r>
            <a:r>
              <a:rPr lang="it-IT" dirty="0" err="1">
                <a:solidFill>
                  <a:srgbClr val="2DDCFF"/>
                </a:solidFill>
              </a:rPr>
              <a:t>alerts</a:t>
            </a:r>
            <a:endParaRPr lang="it-IT" dirty="0">
              <a:solidFill>
                <a:srgbClr val="2DDCFF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9700350-1337-4E6F-BC5E-CE4DEC5D13AE}"/>
              </a:ext>
            </a:extLst>
          </p:cNvPr>
          <p:cNvSpPr txBox="1"/>
          <p:nvPr/>
        </p:nvSpPr>
        <p:spPr>
          <a:xfrm>
            <a:off x="3488292" y="2716242"/>
            <a:ext cx="20553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FFFF00"/>
                </a:solidFill>
              </a:rPr>
              <a:t>Primary</a:t>
            </a:r>
            <a:r>
              <a:rPr lang="it-IT" dirty="0">
                <a:solidFill>
                  <a:srgbClr val="FFFF00"/>
                </a:solidFill>
              </a:rPr>
              <a:t> </a:t>
            </a:r>
            <a:r>
              <a:rPr lang="it-IT" dirty="0" err="1">
                <a:solidFill>
                  <a:srgbClr val="FFFF00"/>
                </a:solidFill>
              </a:rPr>
              <a:t>alerts</a:t>
            </a:r>
            <a:endParaRPr lang="it-IT" dirty="0">
              <a:solidFill>
                <a:srgbClr val="FFFF00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DC49A1-3B65-48D2-8CA0-20E0A122BDB5}"/>
              </a:ext>
            </a:extLst>
          </p:cNvPr>
          <p:cNvSpPr txBox="1"/>
          <p:nvPr/>
        </p:nvSpPr>
        <p:spPr>
          <a:xfrm>
            <a:off x="3488293" y="3200059"/>
            <a:ext cx="20553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dirty="0" err="1">
                <a:solidFill>
                  <a:srgbClr val="FF0000"/>
                </a:solidFill>
              </a:rPr>
              <a:t>Secondary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alerts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38557C3A-B5C5-4E65-8DE0-C7461F0D5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988" y="820965"/>
            <a:ext cx="3724289" cy="5104845"/>
          </a:xfrm>
          <a:prstGeom prst="rect">
            <a:avLst/>
          </a:prstGeom>
        </p:spPr>
      </p:pic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42ABB7C6-60AC-4287-BF6F-A799A2DE27D6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5543664" y="2445070"/>
            <a:ext cx="2912033" cy="84141"/>
          </a:xfrm>
          <a:prstGeom prst="bentConnector4">
            <a:avLst>
              <a:gd name="adj1" fmla="val 43174"/>
              <a:gd name="adj2" fmla="val 9951"/>
            </a:avLst>
          </a:prstGeom>
          <a:ln w="25400">
            <a:solidFill>
              <a:srgbClr val="2DDCFF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9952BEBF-A17E-4515-9933-F62B3089B4F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5543663" y="2907583"/>
            <a:ext cx="2562110" cy="590086"/>
          </a:xfrm>
          <a:prstGeom prst="bentConnector3">
            <a:avLst>
              <a:gd name="adj1" fmla="val 86210"/>
            </a:avLst>
          </a:prstGeom>
          <a:ln w="25400">
            <a:solidFill>
              <a:srgbClr val="FFFF0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C56688E9-D16F-4A69-957A-6113A8BBFF96}"/>
              </a:ext>
            </a:extLst>
          </p:cNvPr>
          <p:cNvCxnSpPr>
            <a:cxnSpLocks/>
            <a:stCxn id="18" idx="3"/>
            <a:endCxn id="9" idx="3"/>
          </p:cNvCxnSpPr>
          <p:nvPr/>
        </p:nvCxnSpPr>
        <p:spPr>
          <a:xfrm>
            <a:off x="5543664" y="3384725"/>
            <a:ext cx="3051058" cy="946696"/>
          </a:xfrm>
          <a:prstGeom prst="bentConnector4">
            <a:avLst>
              <a:gd name="adj1" fmla="val 44407"/>
              <a:gd name="adj2" fmla="val 96651"/>
            </a:avLst>
          </a:prstGeom>
          <a:ln w="25400">
            <a:solidFill>
              <a:srgbClr val="FF000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3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2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FE621-EF18-4E57-88EA-FD8C337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5624700" cy="1339339"/>
          </a:xfrm>
        </p:spPr>
        <p:txBody>
          <a:bodyPr/>
          <a:lstStyle/>
          <a:p>
            <a:r>
              <a:rPr lang="it-IT" dirty="0"/>
              <a:t>Alerts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2A9077DA-3B14-4E6F-9731-BAC3AFB24766}"/>
              </a:ext>
            </a:extLst>
          </p:cNvPr>
          <p:cNvSpPr/>
          <p:nvPr/>
        </p:nvSpPr>
        <p:spPr>
          <a:xfrm>
            <a:off x="8058149" y="2128063"/>
            <a:ext cx="2714625" cy="2739213"/>
          </a:xfrm>
          <a:prstGeom prst="ellipse">
            <a:avLst/>
          </a:prstGeom>
          <a:noFill/>
          <a:ln w="34925">
            <a:solidFill>
              <a:srgbClr val="2DD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52F08B3-8092-4831-86FC-3F13AA622B07}"/>
              </a:ext>
            </a:extLst>
          </p:cNvPr>
          <p:cNvSpPr/>
          <p:nvPr/>
        </p:nvSpPr>
        <p:spPr>
          <a:xfrm>
            <a:off x="8105773" y="2176118"/>
            <a:ext cx="2619376" cy="2643101"/>
          </a:xfrm>
          <a:prstGeom prst="ellipse">
            <a:avLst/>
          </a:prstGeom>
          <a:noFill/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0AF16896-4642-44A4-8720-6425D9DD6D49}"/>
              </a:ext>
            </a:extLst>
          </p:cNvPr>
          <p:cNvSpPr/>
          <p:nvPr/>
        </p:nvSpPr>
        <p:spPr>
          <a:xfrm>
            <a:off x="8253411" y="2324099"/>
            <a:ext cx="2330614" cy="2351724"/>
          </a:xfrm>
          <a:prstGeom prst="ellipse">
            <a:avLst/>
          </a:prstGeom>
          <a:noFill/>
          <a:ln w="190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41AA144A-385A-488C-8EF2-F4A80AD86F3F}"/>
              </a:ext>
            </a:extLst>
          </p:cNvPr>
          <p:cNvSpPr/>
          <p:nvPr/>
        </p:nvSpPr>
        <p:spPr>
          <a:xfrm>
            <a:off x="8892534" y="2629736"/>
            <a:ext cx="665284" cy="6474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491878E1-892F-4461-9F39-E3438B23E0E8}"/>
              </a:ext>
            </a:extLst>
          </p:cNvPr>
          <p:cNvSpPr/>
          <p:nvPr/>
        </p:nvSpPr>
        <p:spPr>
          <a:xfrm>
            <a:off x="9751036" y="3173957"/>
            <a:ext cx="665284" cy="6474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816F1EA-A6EB-4AD6-B929-729B0365D4F2}"/>
              </a:ext>
            </a:extLst>
          </p:cNvPr>
          <p:cNvSpPr/>
          <p:nvPr/>
        </p:nvSpPr>
        <p:spPr>
          <a:xfrm>
            <a:off x="8692638" y="3524111"/>
            <a:ext cx="917663" cy="8930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8DB6A15-7FB0-4736-A7A3-193A59D1F951}"/>
              </a:ext>
            </a:extLst>
          </p:cNvPr>
          <p:cNvSpPr txBox="1"/>
          <p:nvPr/>
        </p:nvSpPr>
        <p:spPr>
          <a:xfrm>
            <a:off x="3488293" y="2260404"/>
            <a:ext cx="20553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2DDCFF"/>
                </a:solidFill>
              </a:rPr>
              <a:t>Ice</a:t>
            </a:r>
            <a:r>
              <a:rPr lang="it-IT" dirty="0">
                <a:solidFill>
                  <a:srgbClr val="2DDCFF"/>
                </a:solidFill>
              </a:rPr>
              <a:t> </a:t>
            </a:r>
            <a:r>
              <a:rPr lang="it-IT" dirty="0" err="1">
                <a:solidFill>
                  <a:srgbClr val="2DDCFF"/>
                </a:solidFill>
              </a:rPr>
              <a:t>alerts</a:t>
            </a:r>
            <a:endParaRPr lang="it-IT" dirty="0">
              <a:solidFill>
                <a:srgbClr val="2DDCFF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9700350-1337-4E6F-BC5E-CE4DEC5D13AE}"/>
              </a:ext>
            </a:extLst>
          </p:cNvPr>
          <p:cNvSpPr txBox="1"/>
          <p:nvPr/>
        </p:nvSpPr>
        <p:spPr>
          <a:xfrm>
            <a:off x="3488292" y="2716242"/>
            <a:ext cx="20553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FFFF00"/>
                </a:solidFill>
              </a:rPr>
              <a:t>Primary</a:t>
            </a:r>
            <a:r>
              <a:rPr lang="it-IT" dirty="0">
                <a:solidFill>
                  <a:srgbClr val="FFFF00"/>
                </a:solidFill>
              </a:rPr>
              <a:t> </a:t>
            </a:r>
            <a:r>
              <a:rPr lang="it-IT" dirty="0" err="1">
                <a:solidFill>
                  <a:srgbClr val="FFFF00"/>
                </a:solidFill>
              </a:rPr>
              <a:t>alerts</a:t>
            </a:r>
            <a:endParaRPr lang="it-IT" dirty="0">
              <a:solidFill>
                <a:srgbClr val="FFFF00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DC49A1-3B65-48D2-8CA0-20E0A122BDB5}"/>
              </a:ext>
            </a:extLst>
          </p:cNvPr>
          <p:cNvSpPr txBox="1"/>
          <p:nvPr/>
        </p:nvSpPr>
        <p:spPr>
          <a:xfrm>
            <a:off x="3488293" y="3200059"/>
            <a:ext cx="20553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dirty="0" err="1">
                <a:solidFill>
                  <a:srgbClr val="FF0000"/>
                </a:solidFill>
              </a:rPr>
              <a:t>Secondary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alerts</a:t>
            </a:r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42ABB7C6-60AC-4287-BF6F-A799A2DE27D6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5543664" y="2445070"/>
            <a:ext cx="2912033" cy="84141"/>
          </a:xfrm>
          <a:prstGeom prst="bentConnector4">
            <a:avLst>
              <a:gd name="adj1" fmla="val 43174"/>
              <a:gd name="adj2" fmla="val 9951"/>
            </a:avLst>
          </a:prstGeom>
          <a:ln w="25400">
            <a:solidFill>
              <a:srgbClr val="2DDCFF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9952BEBF-A17E-4515-9933-F62B3089B4F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5543663" y="2907583"/>
            <a:ext cx="2562110" cy="590086"/>
          </a:xfrm>
          <a:prstGeom prst="bentConnector3">
            <a:avLst>
              <a:gd name="adj1" fmla="val 86210"/>
            </a:avLst>
          </a:prstGeom>
          <a:ln w="25400">
            <a:solidFill>
              <a:srgbClr val="FFFF0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C56688E9-D16F-4A69-957A-6113A8BBFF96}"/>
              </a:ext>
            </a:extLst>
          </p:cNvPr>
          <p:cNvCxnSpPr>
            <a:cxnSpLocks/>
            <a:stCxn id="18" idx="3"/>
            <a:endCxn id="9" idx="3"/>
          </p:cNvCxnSpPr>
          <p:nvPr/>
        </p:nvCxnSpPr>
        <p:spPr>
          <a:xfrm>
            <a:off x="5543664" y="3384725"/>
            <a:ext cx="3051058" cy="946696"/>
          </a:xfrm>
          <a:prstGeom prst="bentConnector4">
            <a:avLst>
              <a:gd name="adj1" fmla="val 44407"/>
              <a:gd name="adj2" fmla="val 96651"/>
            </a:avLst>
          </a:prstGeom>
          <a:ln w="25400">
            <a:solidFill>
              <a:srgbClr val="FF000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26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2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96A8306D-65AE-4FA1-9238-D6DCE7F49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530" y="-167991"/>
            <a:ext cx="12192000" cy="68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73FE621-EF18-4E57-88EA-FD8C337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5624700" cy="1339339"/>
          </a:xfrm>
        </p:spPr>
        <p:txBody>
          <a:bodyPr/>
          <a:lstStyle/>
          <a:p>
            <a:r>
              <a:rPr lang="it-IT" dirty="0"/>
              <a:t>Widgets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41AA144A-385A-488C-8EF2-F4A80AD86F3F}"/>
              </a:ext>
            </a:extLst>
          </p:cNvPr>
          <p:cNvSpPr/>
          <p:nvPr/>
        </p:nvSpPr>
        <p:spPr>
          <a:xfrm>
            <a:off x="8892534" y="2629736"/>
            <a:ext cx="665284" cy="647422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491878E1-892F-4461-9F39-E3438B23E0E8}"/>
              </a:ext>
            </a:extLst>
          </p:cNvPr>
          <p:cNvSpPr/>
          <p:nvPr/>
        </p:nvSpPr>
        <p:spPr>
          <a:xfrm>
            <a:off x="9751036" y="3153935"/>
            <a:ext cx="665284" cy="647422"/>
          </a:xfrm>
          <a:prstGeom prst="ellipse">
            <a:avLst/>
          </a:prstGeom>
          <a:noFill/>
          <a:ln w="76200">
            <a:solidFill>
              <a:srgbClr val="2DDC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816F1EA-A6EB-4AD6-B929-729B0365D4F2}"/>
              </a:ext>
            </a:extLst>
          </p:cNvPr>
          <p:cNvSpPr/>
          <p:nvPr/>
        </p:nvSpPr>
        <p:spPr>
          <a:xfrm>
            <a:off x="8645920" y="3490741"/>
            <a:ext cx="917663" cy="8930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8DB6A15-7FB0-4736-A7A3-193A59D1F951}"/>
              </a:ext>
            </a:extLst>
          </p:cNvPr>
          <p:cNvSpPr txBox="1"/>
          <p:nvPr/>
        </p:nvSpPr>
        <p:spPr>
          <a:xfrm>
            <a:off x="3488293" y="2260404"/>
            <a:ext cx="20553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2DDCFF"/>
                </a:solidFill>
              </a:rPr>
              <a:t>Datum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9700350-1337-4E6F-BC5E-CE4DEC5D13AE}"/>
              </a:ext>
            </a:extLst>
          </p:cNvPr>
          <p:cNvSpPr txBox="1"/>
          <p:nvPr/>
        </p:nvSpPr>
        <p:spPr>
          <a:xfrm>
            <a:off x="3488293" y="2764315"/>
            <a:ext cx="20553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FFFF00"/>
                </a:solidFill>
              </a:rPr>
              <a:t>Weather</a:t>
            </a:r>
            <a:endParaRPr lang="it-IT" dirty="0">
              <a:solidFill>
                <a:srgbClr val="FFFF00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DC49A1-3B65-48D2-8CA0-20E0A122BDB5}"/>
              </a:ext>
            </a:extLst>
          </p:cNvPr>
          <p:cNvSpPr txBox="1"/>
          <p:nvPr/>
        </p:nvSpPr>
        <p:spPr>
          <a:xfrm>
            <a:off x="4069383" y="3306849"/>
            <a:ext cx="89319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Fitness</a:t>
            </a:r>
          </a:p>
        </p:txBody>
      </p: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42ABB7C6-60AC-4287-BF6F-A799A2DE27D6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5543664" y="2445070"/>
            <a:ext cx="4540014" cy="708865"/>
          </a:xfrm>
          <a:prstGeom prst="bentConnector2">
            <a:avLst/>
          </a:prstGeom>
          <a:ln w="25400">
            <a:solidFill>
              <a:srgbClr val="2DDCFF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9952BEBF-A17E-4515-9933-F62B3089B4F4}"/>
              </a:ext>
            </a:extLst>
          </p:cNvPr>
          <p:cNvCxnSpPr>
            <a:cxnSpLocks/>
            <a:stCxn id="16" idx="3"/>
            <a:endCxn id="5" idx="2"/>
          </p:cNvCxnSpPr>
          <p:nvPr/>
        </p:nvCxnSpPr>
        <p:spPr>
          <a:xfrm>
            <a:off x="5543664" y="2948981"/>
            <a:ext cx="3348870" cy="4466"/>
          </a:xfrm>
          <a:prstGeom prst="bent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C56688E9-D16F-4A69-957A-6113A8BBFF96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>
            <a:off x="4962576" y="3491515"/>
            <a:ext cx="3817733" cy="130006"/>
          </a:xfrm>
          <a:prstGeom prst="bentConnector4">
            <a:avLst>
              <a:gd name="adj1" fmla="val 48240"/>
              <a:gd name="adj2" fmla="val 423"/>
            </a:avLst>
          </a:prstGeom>
          <a:ln w="25400">
            <a:solidFill>
              <a:srgbClr val="FF000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1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EF0092-48F4-467D-8D63-71D2E087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9E3E507-03A4-4446-B94B-A5E21B1B5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9032" y="1932810"/>
            <a:ext cx="3124200" cy="3124200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09B53EA-45B4-45F7-B8D8-0F3F41CC4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46" y="484437"/>
            <a:ext cx="4184879" cy="57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94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TM03457485[[fn=Rete]]</Template>
  <TotalTime>130</TotalTime>
  <Words>50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Rete</vt:lpstr>
      <vt:lpstr>WeatherNerd</vt:lpstr>
      <vt:lpstr>Complications</vt:lpstr>
      <vt:lpstr>Clock</vt:lpstr>
      <vt:lpstr>Alerts</vt:lpstr>
      <vt:lpstr>Widgets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WeatherNerd</dc:title>
  <dc:creator>Alessandro Ame'</dc:creator>
  <cp:lastModifiedBy>Alessandro Ame'</cp:lastModifiedBy>
  <cp:revision>11</cp:revision>
  <dcterms:created xsi:type="dcterms:W3CDTF">2021-02-21T14:04:57Z</dcterms:created>
  <dcterms:modified xsi:type="dcterms:W3CDTF">2021-02-21T16:15:51Z</dcterms:modified>
</cp:coreProperties>
</file>