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4" r:id="rId6"/>
    <p:sldId id="265" r:id="rId7"/>
    <p:sldId id="263" r:id="rId8"/>
    <p:sldId id="259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2D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2496670"/>
          </a:xfrm>
        </p:spPr>
        <p:txBody>
          <a:bodyPr/>
          <a:lstStyle/>
          <a:p>
            <a:r>
              <a:rPr lang="it-IT" dirty="0" err="1"/>
              <a:t>WeatherNerd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0E9A04-DE5B-431F-995E-80640B10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18237"/>
            <a:ext cx="5624700" cy="1905000"/>
          </a:xfrm>
        </p:spPr>
        <p:txBody>
          <a:bodyPr/>
          <a:lstStyle/>
          <a:p>
            <a:r>
              <a:rPr lang="en-US" dirty="0"/>
              <a:t>Forecast oriented watch face for:</a:t>
            </a:r>
          </a:p>
          <a:p>
            <a:endParaRPr lang="en-US" dirty="0"/>
          </a:p>
          <a:p>
            <a:r>
              <a:rPr lang="en-US" dirty="0"/>
              <a:t> Fitbit Versa 3 </a:t>
            </a:r>
          </a:p>
          <a:p>
            <a:r>
              <a:rPr lang="en-US" dirty="0"/>
              <a:t>Fitbit Sense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53F450C-F36A-4C01-A881-240B7B70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438150"/>
            <a:ext cx="4533900" cy="5981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B33698C-1559-4DBD-AB55-5106482A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923" y="1360477"/>
            <a:ext cx="3135722" cy="41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96A8306D-65AE-4FA1-9238-D6DCE7F4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30" y="-167991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Widgets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53935"/>
            <a:ext cx="665284" cy="647422"/>
          </a:xfrm>
          <a:prstGeom prst="ellipse">
            <a:avLst/>
          </a:prstGeom>
          <a:noFill/>
          <a:ln w="76200">
            <a:solidFill>
              <a:srgbClr val="2DDC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45920" y="3490741"/>
            <a:ext cx="917663" cy="8930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2DDCFF"/>
                </a:solidFill>
              </a:rPr>
              <a:t>Datum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3" y="2764315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Weather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4069383" y="3306849"/>
            <a:ext cx="8931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Fitness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5543664" y="2445070"/>
            <a:ext cx="4540014" cy="708865"/>
          </a:xfrm>
          <a:prstGeom prst="bentConnector2">
            <a:avLst/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5543664" y="2948981"/>
            <a:ext cx="3348870" cy="4466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4962576" y="3491515"/>
            <a:ext cx="3817733" cy="130006"/>
          </a:xfrm>
          <a:prstGeom prst="bentConnector4">
            <a:avLst>
              <a:gd name="adj1" fmla="val 48240"/>
              <a:gd name="adj2" fmla="val 423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F0092-48F4-467D-8D63-71D2E087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E3E507-03A4-4446-B94B-A5E21B1B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032" y="1932810"/>
            <a:ext cx="3124200" cy="3124200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09B53EA-45B4-45F7-B8D8-0F3F41CC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46" y="484437"/>
            <a:ext cx="4184879" cy="57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B1FF8-34BE-4F52-AEFA-32A783E6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894596"/>
            <a:ext cx="3200401" cy="32004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Anatomy</a:t>
            </a:r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B017343-BE84-43A6-85A7-47EEF3967F96}"/>
              </a:ext>
            </a:extLst>
          </p:cNvPr>
          <p:cNvSpPr txBox="1"/>
          <p:nvPr/>
        </p:nvSpPr>
        <p:spPr>
          <a:xfrm>
            <a:off x="8213307" y="267487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Datum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216F2E8C-A307-4FE8-9ADF-8A43D09FF05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098113" y="2859545"/>
            <a:ext cx="1115194" cy="6007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28D5303-A4D1-4050-A26F-7D91C32A6EF0}"/>
              </a:ext>
            </a:extLst>
          </p:cNvPr>
          <p:cNvSpPr txBox="1"/>
          <p:nvPr/>
        </p:nvSpPr>
        <p:spPr>
          <a:xfrm>
            <a:off x="8213307" y="2068866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Weather</a:t>
            </a:r>
            <a:endParaRPr lang="it-IT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AB0BE7F-2D3F-476F-B2CD-CE7A52B1ABB0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096001" y="2253532"/>
            <a:ext cx="2117306" cy="5657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DB2745E-614F-414B-A368-56CF2C12A557}"/>
              </a:ext>
            </a:extLst>
          </p:cNvPr>
          <p:cNvSpPr txBox="1"/>
          <p:nvPr/>
        </p:nvSpPr>
        <p:spPr>
          <a:xfrm>
            <a:off x="8213307" y="3886906"/>
            <a:ext cx="15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Fitness data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182FA75B-9CB8-4CA3-BC81-65003744673F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096001" y="4061684"/>
            <a:ext cx="2117306" cy="98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CC3F860-219C-4F81-994D-D2EB532A1AE0}"/>
              </a:ext>
            </a:extLst>
          </p:cNvPr>
          <p:cNvSpPr txBox="1"/>
          <p:nvPr/>
        </p:nvSpPr>
        <p:spPr>
          <a:xfrm>
            <a:off x="2296530" y="490021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Sunset</a:t>
            </a:r>
            <a:r>
              <a:rPr lang="it-IT" dirty="0"/>
              <a:t> hand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9A5440-1E69-4595-A3BB-56B5E6CD8C47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859778" y="5017848"/>
            <a:ext cx="1666093" cy="6703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893C9A7-80B1-43FD-90BE-14F9B8DE926F}"/>
              </a:ext>
            </a:extLst>
          </p:cNvPr>
          <p:cNvSpPr txBox="1"/>
          <p:nvPr/>
        </p:nvSpPr>
        <p:spPr>
          <a:xfrm>
            <a:off x="2259660" y="336621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Sunrise hand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1256AB1-CA54-44B5-B393-3F6D4B6C35AC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859778" y="3550883"/>
            <a:ext cx="1008251" cy="72573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5B2AC82-8593-47B9-82BF-F7F29E99D792}"/>
              </a:ext>
            </a:extLst>
          </p:cNvPr>
          <p:cNvSpPr txBox="1"/>
          <p:nvPr/>
        </p:nvSpPr>
        <p:spPr>
          <a:xfrm>
            <a:off x="8213307" y="32808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dead hand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19A7256F-3D9F-4464-BE98-27228778ACA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696203" y="3465558"/>
            <a:ext cx="517104" cy="4473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96058ED-615D-4A35-A2C8-2F37534BF644}"/>
              </a:ext>
            </a:extLst>
          </p:cNvPr>
          <p:cNvSpPr txBox="1"/>
          <p:nvPr/>
        </p:nvSpPr>
        <p:spPr>
          <a:xfrm>
            <a:off x="2277294" y="25992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Meteo </a:t>
            </a:r>
            <a:r>
              <a:rPr lang="it-IT" dirty="0" err="1"/>
              <a:t>alerts</a:t>
            </a:r>
            <a:endParaRPr lang="it-IT" dirty="0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087B66DB-9CCE-4336-8E5B-96210D070480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859778" y="2783883"/>
            <a:ext cx="84920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73AE9FC-270D-42CF-9EBD-03EAC47C8A34}"/>
              </a:ext>
            </a:extLst>
          </p:cNvPr>
          <p:cNvSpPr txBox="1"/>
          <p:nvPr/>
        </p:nvSpPr>
        <p:spPr>
          <a:xfrm>
            <a:off x="1788377" y="183221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Connetion</a:t>
            </a:r>
            <a:r>
              <a:rPr lang="it-IT" dirty="0"/>
              <a:t> status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1FC07AA-8782-45C5-B3AC-92DED60706BB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3859778" y="2016883"/>
            <a:ext cx="935888" cy="1972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21469ED-7768-48FA-9BF2-23F7319A7470}"/>
              </a:ext>
            </a:extLst>
          </p:cNvPr>
          <p:cNvSpPr txBox="1"/>
          <p:nvPr/>
        </p:nvSpPr>
        <p:spPr>
          <a:xfrm>
            <a:off x="8213307" y="449292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Hands </a:t>
            </a:r>
            <a:r>
              <a:rPr lang="it-IT" dirty="0" err="1"/>
              <a:t>rest</a:t>
            </a:r>
            <a:endParaRPr lang="it-IT" dirty="0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9BAF8E4-8D74-464C-B055-F85C300B9D59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538866" y="4591735"/>
            <a:ext cx="674441" cy="858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4B5B89F-6313-498B-B304-5A9713843FEC}"/>
              </a:ext>
            </a:extLst>
          </p:cNvPr>
          <p:cNvSpPr txBox="1"/>
          <p:nvPr/>
        </p:nvSpPr>
        <p:spPr>
          <a:xfrm>
            <a:off x="2328590" y="41332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Alerts mode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07CF4581-C598-43D2-A1E9-B8B7023011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859778" y="4317883"/>
            <a:ext cx="772953" cy="8972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/>
              <a:t>Meteo Alerts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0E952B8-08F4-4919-B908-CAA30FBFCCAE}"/>
              </a:ext>
            </a:extLst>
          </p:cNvPr>
          <p:cNvSpPr txBox="1"/>
          <p:nvPr/>
        </p:nvSpPr>
        <p:spPr>
          <a:xfrm>
            <a:off x="2329401" y="2397587"/>
            <a:ext cx="4932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Alert</a:t>
            </a:r>
            <a:r>
              <a:rPr lang="it-IT" dirty="0"/>
              <a:t> are </a:t>
            </a:r>
            <a:r>
              <a:rPr lang="it-IT" dirty="0" err="1"/>
              <a:t>showed</a:t>
            </a:r>
            <a:r>
              <a:rPr lang="it-IT"/>
              <a:t> in the </a:t>
            </a:r>
            <a:r>
              <a:rPr lang="it-IT" dirty="0"/>
              <a:t>3 rings </a:t>
            </a:r>
            <a:r>
              <a:rPr lang="it-IT" dirty="0" err="1"/>
              <a:t>around</a:t>
            </a:r>
            <a:r>
              <a:rPr lang="it-IT" dirty="0"/>
              <a:t> the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Primary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inner</a:t>
            </a:r>
            <a:r>
              <a:rPr lang="it-IT" dirty="0"/>
              <a:t> ring and </a:t>
            </a:r>
            <a:r>
              <a:rPr lang="it-IT" dirty="0" err="1"/>
              <a:t>it</a:t>
            </a:r>
            <a:r>
              <a:rPr lang="it-IT" dirty="0"/>
              <a:t> shows the </a:t>
            </a:r>
            <a:r>
              <a:rPr lang="it-IT" dirty="0" err="1"/>
              <a:t>primary</a:t>
            </a:r>
            <a:r>
              <a:rPr lang="it-IT" dirty="0"/>
              <a:t> feature 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middle ring and </a:t>
            </a:r>
            <a:r>
              <a:rPr lang="it-IT" dirty="0" err="1"/>
              <a:t>it</a:t>
            </a:r>
            <a:r>
              <a:rPr lang="it-IT" dirty="0"/>
              <a:t> shows the </a:t>
            </a:r>
            <a:r>
              <a:rPr lang="it-IT" dirty="0" err="1"/>
              <a:t>secondary</a:t>
            </a:r>
            <a:r>
              <a:rPr lang="it-IT" dirty="0"/>
              <a:t> feature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Ice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outer</a:t>
            </a:r>
            <a:r>
              <a:rPr lang="it-IT" dirty="0"/>
              <a:t>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AB1FF8-34BE-4F52-AEFA-32A783E6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14" y="2223628"/>
            <a:ext cx="2656243" cy="26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9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/>
              <a:t>Meteo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modes</a:t>
            </a:r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31B9E66-FCF1-4BBB-BBA7-E42F58E51B54}"/>
              </a:ext>
            </a:extLst>
          </p:cNvPr>
          <p:cNvGrpSpPr/>
          <p:nvPr/>
        </p:nvGrpSpPr>
        <p:grpSpPr>
          <a:xfrm>
            <a:off x="3533004" y="3742930"/>
            <a:ext cx="5026101" cy="1973236"/>
            <a:chOff x="3533004" y="3742930"/>
            <a:chExt cx="5026101" cy="1973236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D6CEA687-061A-49A8-989F-C8D485E9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3004" y="3742930"/>
              <a:ext cx="1973236" cy="197323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5C2FC4BB-D292-4C88-A859-CD3D53FAF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5869" y="3742930"/>
              <a:ext cx="1973236" cy="1973236"/>
            </a:xfrm>
            <a:prstGeom prst="rect">
              <a:avLst/>
            </a:prstGeom>
          </p:spPr>
        </p:pic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B23F414-51F1-449C-AF4D-07FFD7EEC6F9}"/>
              </a:ext>
            </a:extLst>
          </p:cNvPr>
          <p:cNvSpPr txBox="1"/>
          <p:nvPr/>
        </p:nvSpPr>
        <p:spPr>
          <a:xfrm>
            <a:off x="3560887" y="2505670"/>
            <a:ext cx="497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tapping the bottom </a:t>
            </a:r>
            <a:r>
              <a:rPr lang="it-IT" dirty="0" err="1"/>
              <a:t>left</a:t>
            </a:r>
            <a:r>
              <a:rPr lang="it-IT" dirty="0"/>
              <a:t> corner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precipitation</a:t>
            </a:r>
            <a:r>
              <a:rPr lang="it-IT" dirty="0"/>
              <a:t> and wind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primary</a:t>
            </a:r>
            <a:r>
              <a:rPr lang="it-IT" dirty="0"/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254051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Ice</a:t>
            </a:r>
            <a:r>
              <a:rPr lang="it-IT" dirty="0"/>
              <a:t> </a:t>
            </a:r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0E952B8-08F4-4919-B908-CAA30FBFCCAE}"/>
              </a:ext>
            </a:extLst>
          </p:cNvPr>
          <p:cNvSpPr txBox="1"/>
          <p:nvPr/>
        </p:nvSpPr>
        <p:spPr>
          <a:xfrm>
            <a:off x="1348806" y="2967335"/>
            <a:ext cx="622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Ice alert is indicated by cyan color in the outer ring.</a:t>
            </a:r>
          </a:p>
          <a:p>
            <a:endParaRPr lang="en-US" dirty="0"/>
          </a:p>
          <a:p>
            <a:r>
              <a:rPr lang="en-US" dirty="0"/>
              <a:t>The more colorful it is, the more likely ice will form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1976F3-675C-4558-8D80-4070FC97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09" y="199044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Precipitation</a:t>
            </a:r>
            <a:r>
              <a:rPr lang="it-IT" dirty="0"/>
              <a:t> </a:t>
            </a:r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0E952B8-08F4-4919-B908-CAA30FBFCCAE}"/>
              </a:ext>
            </a:extLst>
          </p:cNvPr>
          <p:cNvSpPr txBox="1"/>
          <p:nvPr/>
        </p:nvSpPr>
        <p:spPr>
          <a:xfrm>
            <a:off x="1445575" y="2967335"/>
            <a:ext cx="6220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alert is indicated by red color.</a:t>
            </a:r>
          </a:p>
          <a:p>
            <a:endParaRPr lang="en-US" dirty="0"/>
          </a:p>
          <a:p>
            <a:r>
              <a:rPr lang="en-US" dirty="0"/>
              <a:t>The more colorful it is, the more likely precipitation will come.</a:t>
            </a:r>
          </a:p>
          <a:p>
            <a:endParaRPr lang="en-US" dirty="0"/>
          </a:p>
          <a:p>
            <a:r>
              <a:rPr lang="en-US" dirty="0"/>
              <a:t>When precipitation is the primary feature, the size indicates the precipitation amount.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4C30E9-4354-42C6-A664-60FD0980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65" y="4324198"/>
            <a:ext cx="2125639" cy="21256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D3F9CD-709E-4B22-BB07-AA499E6C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366" y="2094930"/>
            <a:ext cx="2125639" cy="21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B1FF8-34BE-4F52-AEFA-32A783E6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54" y="1875710"/>
            <a:ext cx="2145280" cy="214528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/>
              <a:t>Meteo </a:t>
            </a:r>
            <a:r>
              <a:rPr lang="it-IT" dirty="0" err="1"/>
              <a:t>modes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AD976D-45B3-4B16-90E7-C25E389C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55" y="4257337"/>
            <a:ext cx="2145279" cy="21452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913494-D063-42BC-976A-CDC990A4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629" y="1851588"/>
            <a:ext cx="2148241" cy="21482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FBC414-76D9-4A91-A172-BB753075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629" y="4257336"/>
            <a:ext cx="2145280" cy="214528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0AE5B4-24BD-4420-9BE3-95DFEBD30973}"/>
              </a:ext>
            </a:extLst>
          </p:cNvPr>
          <p:cNvSpPr txBox="1"/>
          <p:nvPr/>
        </p:nvSpPr>
        <p:spPr>
          <a:xfrm>
            <a:off x="5106303" y="4758885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Switch mode </a:t>
            </a:r>
          </a:p>
          <a:p>
            <a:r>
              <a:rPr lang="it-IT" dirty="0"/>
              <a:t>by tapping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0B49553-E326-4CAD-8C8A-6C3400723C89}"/>
              </a:ext>
            </a:extLst>
          </p:cNvPr>
          <p:cNvSpPr/>
          <p:nvPr/>
        </p:nvSpPr>
        <p:spPr>
          <a:xfrm>
            <a:off x="2327539" y="3489491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A1BCA43-860F-44E6-8154-971DD5D1A672}"/>
              </a:ext>
            </a:extLst>
          </p:cNvPr>
          <p:cNvSpPr/>
          <p:nvPr/>
        </p:nvSpPr>
        <p:spPr>
          <a:xfrm>
            <a:off x="2344959" y="5898334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C732D3B-D4E6-4462-94B7-D047CF9C1A87}"/>
              </a:ext>
            </a:extLst>
          </p:cNvPr>
          <p:cNvCxnSpPr>
            <a:cxnSpLocks/>
            <a:stCxn id="13" idx="0"/>
            <a:endCxn id="11" idx="4"/>
          </p:cNvCxnSpPr>
          <p:nvPr/>
        </p:nvCxnSpPr>
        <p:spPr>
          <a:xfrm rot="16200000" flipV="1">
            <a:off x="3880346" y="2676763"/>
            <a:ext cx="787375" cy="3376869"/>
          </a:xfrm>
          <a:prstGeom prst="bentConnector3">
            <a:avLst>
              <a:gd name="adj1" fmla="val 7288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516D8B35-1167-4655-854C-ACD39624B275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rot="5400000">
            <a:off x="3795175" y="4213060"/>
            <a:ext cx="975137" cy="3359449"/>
          </a:xfrm>
          <a:prstGeom prst="bentConnector3">
            <a:avLst>
              <a:gd name="adj1" fmla="val 123443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858794A-1D04-4DEF-B34C-C4C13C1C1C6F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6304354" y="3388612"/>
            <a:ext cx="1028386" cy="1712160"/>
          </a:xfrm>
          <a:prstGeom prst="bentConnector2">
            <a:avLst/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29">
            <a:extLst>
              <a:ext uri="{FF2B5EF4-FFF2-40B4-BE49-F238E27FC236}">
                <a16:creationId xmlns:a16="http://schemas.microsoft.com/office/drawing/2014/main" id="{3500949B-94B9-478C-857B-8EDB7A2BABDC}"/>
              </a:ext>
            </a:extLst>
          </p:cNvPr>
          <p:cNvSpPr/>
          <p:nvPr/>
        </p:nvSpPr>
        <p:spPr>
          <a:xfrm>
            <a:off x="7674628" y="3489490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3002937E-404A-4F25-B884-0E50A7B458DF}"/>
              </a:ext>
            </a:extLst>
          </p:cNvPr>
          <p:cNvSpPr/>
          <p:nvPr/>
        </p:nvSpPr>
        <p:spPr>
          <a:xfrm>
            <a:off x="7674628" y="5900575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17B67545-61E3-450A-8FC2-8FF52D3C7AB6}"/>
              </a:ext>
            </a:extLst>
          </p:cNvPr>
          <p:cNvCxnSpPr>
            <a:cxnSpLocks/>
            <a:stCxn id="13" idx="2"/>
            <a:endCxn id="32" idx="4"/>
          </p:cNvCxnSpPr>
          <p:nvPr/>
        </p:nvCxnSpPr>
        <p:spPr>
          <a:xfrm rot="16200000" flipH="1">
            <a:off x="6458888" y="4908795"/>
            <a:ext cx="977378" cy="1970220"/>
          </a:xfrm>
          <a:prstGeom prst="bentConnector3">
            <a:avLst>
              <a:gd name="adj1" fmla="val 123389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3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Alerts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8CCF75-1867-4400-81E2-E529D7ABA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07" y="23093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Clock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A9077DA-3B14-4E6F-9731-BAC3AFB24766}"/>
              </a:ext>
            </a:extLst>
          </p:cNvPr>
          <p:cNvSpPr/>
          <p:nvPr/>
        </p:nvSpPr>
        <p:spPr>
          <a:xfrm>
            <a:off x="8058149" y="2128063"/>
            <a:ext cx="2714625" cy="2739213"/>
          </a:xfrm>
          <a:prstGeom prst="ellipse">
            <a:avLst/>
          </a:prstGeom>
          <a:noFill/>
          <a:ln w="34925">
            <a:solidFill>
              <a:srgbClr val="2D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52F08B3-8092-4831-86FC-3F13AA622B07}"/>
              </a:ext>
            </a:extLst>
          </p:cNvPr>
          <p:cNvSpPr/>
          <p:nvPr/>
        </p:nvSpPr>
        <p:spPr>
          <a:xfrm>
            <a:off x="8105773" y="2176118"/>
            <a:ext cx="2619376" cy="2643101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AF16896-4642-44A4-8720-6425D9DD6D49}"/>
              </a:ext>
            </a:extLst>
          </p:cNvPr>
          <p:cNvSpPr/>
          <p:nvPr/>
        </p:nvSpPr>
        <p:spPr>
          <a:xfrm>
            <a:off x="8253411" y="2324099"/>
            <a:ext cx="2330614" cy="2351724"/>
          </a:xfrm>
          <a:prstGeom prst="ellipse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73957"/>
            <a:ext cx="665284" cy="64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92638" y="3524111"/>
            <a:ext cx="917663" cy="893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2DDCFF"/>
                </a:solidFill>
              </a:rPr>
              <a:t>Ice</a:t>
            </a:r>
            <a:r>
              <a:rPr lang="it-IT" dirty="0">
                <a:solidFill>
                  <a:srgbClr val="2DDCFF"/>
                </a:solidFill>
              </a:rPr>
              <a:t> </a:t>
            </a:r>
            <a:r>
              <a:rPr lang="it-IT" dirty="0" err="1">
                <a:solidFill>
                  <a:srgbClr val="2DDCFF"/>
                </a:solidFill>
              </a:rPr>
              <a:t>alerts</a:t>
            </a:r>
            <a:endParaRPr lang="it-IT" dirty="0">
              <a:solidFill>
                <a:srgbClr val="2DDCFF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2" y="2716242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Primary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alerts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3488293" y="3200059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Secondary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alerts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557C3A-B5C5-4E65-8DE0-C7461F0D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988" y="820965"/>
            <a:ext cx="3724289" cy="5104845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5543664" y="2445070"/>
            <a:ext cx="2912033" cy="84141"/>
          </a:xfrm>
          <a:prstGeom prst="bentConnector4">
            <a:avLst>
              <a:gd name="adj1" fmla="val 43174"/>
              <a:gd name="adj2" fmla="val 9951"/>
            </a:avLst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43663" y="2907583"/>
            <a:ext cx="2562110" cy="590086"/>
          </a:xfrm>
          <a:prstGeom prst="bentConnector3">
            <a:avLst>
              <a:gd name="adj1" fmla="val 8621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9" idx="3"/>
          </p:cNvCxnSpPr>
          <p:nvPr/>
        </p:nvCxnSpPr>
        <p:spPr>
          <a:xfrm>
            <a:off x="5543664" y="3384725"/>
            <a:ext cx="3051058" cy="946696"/>
          </a:xfrm>
          <a:prstGeom prst="bentConnector4">
            <a:avLst>
              <a:gd name="adj1" fmla="val 44407"/>
              <a:gd name="adj2" fmla="val 96651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3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303</TotalTime>
  <Words>178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Rete</vt:lpstr>
      <vt:lpstr>WeatherNerd</vt:lpstr>
      <vt:lpstr>Anatomy</vt:lpstr>
      <vt:lpstr>Meteo Alerts</vt:lpstr>
      <vt:lpstr>Meteo Alert modes</vt:lpstr>
      <vt:lpstr>Ice Alert</vt:lpstr>
      <vt:lpstr>Precipitation Alert</vt:lpstr>
      <vt:lpstr>Meteo modes</vt:lpstr>
      <vt:lpstr>Alerts</vt:lpstr>
      <vt:lpstr>Clock</vt:lpstr>
      <vt:lpstr>Widgets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WeatherNerd</dc:title>
  <dc:creator>Alessandro Ame'</dc:creator>
  <cp:lastModifiedBy>Alessandro Ame'</cp:lastModifiedBy>
  <cp:revision>24</cp:revision>
  <dcterms:created xsi:type="dcterms:W3CDTF">2021-02-21T14:04:57Z</dcterms:created>
  <dcterms:modified xsi:type="dcterms:W3CDTF">2021-02-22T14:57:57Z</dcterms:modified>
</cp:coreProperties>
</file>