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75" r:id="rId15"/>
    <p:sldId id="277" r:id="rId16"/>
    <p:sldId id="27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6C4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51095"/>
            <a:ext cx="10515600" cy="422586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Connettore diritto 8"/>
          <p:cNvCxnSpPr/>
          <p:nvPr userDrawn="1"/>
        </p:nvCxnSpPr>
        <p:spPr>
          <a:xfrm flipV="1">
            <a:off x="308837" y="1620853"/>
            <a:ext cx="11481473" cy="20770"/>
          </a:xfrm>
          <a:prstGeom prst="line">
            <a:avLst/>
          </a:prstGeom>
          <a:ln w="25400">
            <a:solidFill>
              <a:srgbClr val="EEB5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9A03-D57A-44AC-B23C-41C77AA6B08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7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TAXI REQUEST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06" y="1951038"/>
            <a:ext cx="6855388" cy="4225925"/>
          </a:xfrm>
        </p:spPr>
      </p:pic>
    </p:spTree>
    <p:extLst>
      <p:ext uri="{BB962C8B-B14F-4D97-AF65-F5344CB8AC3E}">
        <p14:creationId xmlns:p14="http://schemas.microsoft.com/office/powerpoint/2010/main" val="13686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DELETE RESERVATION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9" y="1951038"/>
            <a:ext cx="6908001" cy="4225925"/>
          </a:xfrm>
        </p:spPr>
      </p:pic>
    </p:spTree>
    <p:extLst>
      <p:ext uri="{BB962C8B-B14F-4D97-AF65-F5344CB8AC3E}">
        <p14:creationId xmlns:p14="http://schemas.microsoft.com/office/powerpoint/2010/main" val="22387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FAIR QUEUE MANAGEMENT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49" y="1690688"/>
            <a:ext cx="1993302" cy="5084959"/>
          </a:xfrm>
        </p:spPr>
      </p:pic>
    </p:spTree>
    <p:extLst>
      <p:ext uri="{BB962C8B-B14F-4D97-AF65-F5344CB8AC3E}">
        <p14:creationId xmlns:p14="http://schemas.microsoft.com/office/powerpoint/2010/main" val="30964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79927" y="3044280"/>
            <a:ext cx="377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RIDE 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020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 FOR INTEGRATION TEST DOCUMENT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- 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14" y="1855626"/>
            <a:ext cx="6429172" cy="4830931"/>
          </a:xfrm>
        </p:spPr>
      </p:pic>
    </p:spTree>
    <p:extLst>
      <p:ext uri="{BB962C8B-B14F-4D97-AF65-F5344CB8AC3E}">
        <p14:creationId xmlns:p14="http://schemas.microsoft.com/office/powerpoint/2010/main" val="257876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-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7" y="1724420"/>
            <a:ext cx="6112687" cy="5068676"/>
          </a:xfrm>
        </p:spPr>
      </p:pic>
    </p:spTree>
    <p:extLst>
      <p:ext uri="{BB962C8B-B14F-4D97-AF65-F5344CB8AC3E}">
        <p14:creationId xmlns:p14="http://schemas.microsoft.com/office/powerpoint/2010/main" val="144754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44" y="365125"/>
            <a:ext cx="10759044" cy="1325563"/>
          </a:xfrm>
        </p:spPr>
        <p:txBody>
          <a:bodyPr/>
          <a:lstStyle/>
          <a:p>
            <a:r>
              <a:rPr lang="en-US" dirty="0" smtClean="0"/>
              <a:t>TASK SCHEDULING &amp; RESOURCES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/>
          <a:stretch/>
        </p:blipFill>
        <p:spPr>
          <a:xfrm>
            <a:off x="1228918" y="1903538"/>
            <a:ext cx="9734165" cy="4700042"/>
          </a:xfrm>
        </p:spPr>
      </p:pic>
    </p:spTree>
    <p:extLst>
      <p:ext uri="{BB962C8B-B14F-4D97-AF65-F5344CB8AC3E}">
        <p14:creationId xmlns:p14="http://schemas.microsoft.com/office/powerpoint/2010/main" val="285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libri" panose="020F0502020204030204" pitchFamily="34" charset="0"/>
              </a:rPr>
              <a:t>MAIN STAKEHOLDER &amp; ACTORS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</a:rPr>
              <a:t>City </a:t>
            </a:r>
            <a:r>
              <a:rPr lang="it-IT" dirty="0" err="1">
                <a:latin typeface="Calibri" panose="020F0502020204030204" pitchFamily="34" charset="0"/>
              </a:rPr>
              <a:t>Government</a:t>
            </a:r>
            <a:endParaRPr lang="it-IT" dirty="0">
              <a:latin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</a:rPr>
              <a:t>Taxi Company</a:t>
            </a:r>
          </a:p>
          <a:p>
            <a:r>
              <a:rPr lang="it-IT" dirty="0">
                <a:latin typeface="Calibri" panose="020F0502020204030204" pitchFamily="34" charset="0"/>
              </a:rPr>
              <a:t>Clients</a:t>
            </a:r>
          </a:p>
          <a:p>
            <a:endParaRPr lang="it-IT" dirty="0">
              <a:latin typeface="Calibri" panose="020F0502020204030204" pitchFamily="34" charset="0"/>
            </a:endParaRPr>
          </a:p>
          <a:p>
            <a:r>
              <a:rPr lang="it-IT" dirty="0" err="1">
                <a:latin typeface="Calibri" panose="020F0502020204030204" pitchFamily="34" charset="0"/>
              </a:rPr>
              <a:t>Passenger</a:t>
            </a:r>
            <a:endParaRPr lang="it-IT" dirty="0">
              <a:latin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</a:rPr>
              <a:t>Taxi Driver</a:t>
            </a:r>
          </a:p>
          <a:p>
            <a:r>
              <a:rPr lang="it-IT" dirty="0">
                <a:latin typeface="Calibri" panose="020F0502020204030204" pitchFamily="34" charset="0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36168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 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Web and Mobile </a:t>
            </a:r>
            <a:r>
              <a:rPr lang="it-IT" dirty="0" err="1" smtClean="0"/>
              <a:t>application</a:t>
            </a:r>
            <a:endParaRPr lang="it-IT" dirty="0" smtClean="0"/>
          </a:p>
          <a:p>
            <a:r>
              <a:rPr lang="it-IT" dirty="0" smtClean="0"/>
              <a:t>Queue fair management</a:t>
            </a:r>
          </a:p>
          <a:p>
            <a:r>
              <a:rPr lang="it-IT" dirty="0"/>
              <a:t>Ride </a:t>
            </a:r>
            <a:r>
              <a:rPr lang="it-IT" dirty="0" err="1" smtClean="0"/>
              <a:t>Reservation</a:t>
            </a:r>
            <a:endParaRPr lang="it-IT" dirty="0" smtClean="0"/>
          </a:p>
          <a:p>
            <a:r>
              <a:rPr lang="it-IT" dirty="0" smtClean="0"/>
              <a:t>Multiple </a:t>
            </a:r>
            <a:r>
              <a:rPr lang="it-IT" dirty="0" err="1" smtClean="0"/>
              <a:t>Notifications</a:t>
            </a:r>
            <a:endParaRPr lang="it-IT" dirty="0" smtClean="0"/>
          </a:p>
          <a:p>
            <a:r>
              <a:rPr lang="it-IT" dirty="0" smtClean="0"/>
              <a:t>Public API</a:t>
            </a:r>
          </a:p>
          <a:p>
            <a:r>
              <a:rPr lang="it-IT" dirty="0" smtClean="0"/>
              <a:t>Taxi 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6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Entitled</a:t>
            </a:r>
            <a:r>
              <a:rPr lang="it-IT" dirty="0" smtClean="0"/>
              <a:t> Taxi Drivers</a:t>
            </a:r>
          </a:p>
          <a:p>
            <a:r>
              <a:rPr lang="it-IT" dirty="0" err="1" smtClean="0"/>
              <a:t>Predetermined</a:t>
            </a:r>
            <a:r>
              <a:rPr lang="it-IT" dirty="0" smtClean="0"/>
              <a:t> City </a:t>
            </a:r>
            <a:r>
              <a:rPr lang="it-IT" dirty="0" err="1" smtClean="0"/>
              <a:t>Zones</a:t>
            </a:r>
            <a:endParaRPr lang="it-IT" dirty="0" smtClean="0"/>
          </a:p>
          <a:p>
            <a:r>
              <a:rPr lang="it-IT" dirty="0" smtClean="0"/>
              <a:t>Taxi Driver </a:t>
            </a: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 err="1" smtClean="0"/>
              <a:t>his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r>
              <a:rPr lang="it-IT" dirty="0" smtClean="0"/>
              <a:t> </a:t>
            </a:r>
            <a:r>
              <a:rPr lang="it-IT" dirty="0" err="1" smtClean="0"/>
              <a:t>availability</a:t>
            </a:r>
            <a:endParaRPr lang="it-IT" dirty="0" smtClean="0"/>
          </a:p>
          <a:p>
            <a:r>
              <a:rPr lang="it-IT" dirty="0" smtClean="0"/>
              <a:t>Ride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reserved</a:t>
            </a:r>
            <a:endParaRPr lang="it-IT" dirty="0" smtClean="0"/>
          </a:p>
          <a:p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rides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pickup</a:t>
            </a:r>
            <a:r>
              <a:rPr lang="it-IT" dirty="0" smtClean="0"/>
              <a:t> and </a:t>
            </a:r>
            <a:r>
              <a:rPr lang="it-IT" dirty="0" err="1" smtClean="0"/>
              <a:t>destination</a:t>
            </a:r>
            <a:r>
              <a:rPr lang="it-IT" dirty="0" smtClean="0"/>
              <a:t> zone</a:t>
            </a:r>
          </a:p>
          <a:p>
            <a:r>
              <a:rPr lang="it-IT" dirty="0" err="1" smtClean="0"/>
              <a:t>All</a:t>
            </a:r>
            <a:r>
              <a:rPr lang="it-IT" dirty="0" smtClean="0"/>
              <a:t> taxis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capacity</a:t>
            </a:r>
            <a:endParaRPr lang="it-IT" dirty="0" smtClean="0"/>
          </a:p>
          <a:p>
            <a:r>
              <a:rPr lang="it-IT" dirty="0" err="1" smtClean="0"/>
              <a:t>Requests</a:t>
            </a:r>
            <a:r>
              <a:rPr lang="it-IT" dirty="0" smtClean="0"/>
              <a:t> are </a:t>
            </a:r>
            <a:r>
              <a:rPr lang="it-IT" dirty="0" err="1" smtClean="0"/>
              <a:t>turned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Ride </a:t>
            </a:r>
            <a:r>
              <a:rPr lang="it-IT" dirty="0" err="1" smtClean="0"/>
              <a:t>after</a:t>
            </a:r>
            <a:r>
              <a:rPr lang="it-IT" dirty="0" smtClean="0"/>
              <a:t> an appropriate time frame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2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96144" y="3044280"/>
            <a:ext cx="241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USE CASE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2750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48476" y="3044280"/>
            <a:ext cx="4185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CLASS DIAGRAM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9034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552924" y="903041"/>
            <a:ext cx="168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ALLOY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7435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APPLICATION TIERS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5" y="2052316"/>
            <a:ext cx="8165609" cy="4023368"/>
          </a:xfrm>
        </p:spPr>
      </p:pic>
    </p:spTree>
    <p:extLst>
      <p:ext uri="{BB962C8B-B14F-4D97-AF65-F5344CB8AC3E}">
        <p14:creationId xmlns:p14="http://schemas.microsoft.com/office/powerpoint/2010/main" val="4126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00810" y="4645833"/>
            <a:ext cx="43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HIGH LEVEL</a:t>
            </a:r>
          </a:p>
          <a:p>
            <a:r>
              <a:rPr lang="it-IT" sz="3600" b="1" dirty="0" smtClean="0"/>
              <a:t>COMPONENT VIEW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397874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112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PowerPoint Presentation</vt:lpstr>
      <vt:lpstr>MAIN STAKEHOLDER &amp; ACTORS</vt:lpstr>
      <vt:lpstr>MAIN GOALS</vt:lpstr>
      <vt:lpstr>ASSUMPTIONS</vt:lpstr>
      <vt:lpstr>PowerPoint Presentation</vt:lpstr>
      <vt:lpstr>PowerPoint Presentation</vt:lpstr>
      <vt:lpstr>PowerPoint Presentation</vt:lpstr>
      <vt:lpstr>APPLICATION TIERS</vt:lpstr>
      <vt:lpstr>PowerPoint Presentation</vt:lpstr>
      <vt:lpstr>TAXI REQUEST</vt:lpstr>
      <vt:lpstr>DELETE RESERVATION</vt:lpstr>
      <vt:lpstr>FAIR QUEUE MANAGEMENT</vt:lpstr>
      <vt:lpstr>PowerPoint Presentation</vt:lpstr>
      <vt:lpstr>PLACEHOLDER FOR INTEGRATION TEST DOCUMENT </vt:lpstr>
      <vt:lpstr>COCOMO II - SETTINGS</vt:lpstr>
      <vt:lpstr>COCOMO II - RESULT</vt:lpstr>
      <vt:lpstr>TASK SCHEDULING &amp; RESOURCES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Francesco Giarola</dc:creator>
  <cp:lastModifiedBy>Alberto Bendin</cp:lastModifiedBy>
  <cp:revision>19</cp:revision>
  <dcterms:created xsi:type="dcterms:W3CDTF">2015-12-09T17:29:11Z</dcterms:created>
  <dcterms:modified xsi:type="dcterms:W3CDTF">2016-02-12T12:47:58Z</dcterms:modified>
</cp:coreProperties>
</file>