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82" r:id="rId15"/>
    <p:sldId id="281" r:id="rId16"/>
    <p:sldId id="275" r:id="rId17"/>
    <p:sldId id="277" r:id="rId18"/>
    <p:sldId id="278" r:id="rId19"/>
    <p:sldId id="276" r:id="rId20"/>
    <p:sldId id="279" r:id="rId21"/>
    <p:sldId id="280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  <a:srgbClr val="6C4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552" autoAdjust="0"/>
  </p:normalViewPr>
  <p:slideViewPr>
    <p:cSldViewPr snapToGrid="0">
      <p:cViewPr varScale="1">
        <p:scale>
          <a:sx n="104" d="100"/>
          <a:sy n="104" d="100"/>
        </p:scale>
        <p:origin x="132" y="378"/>
      </p:cViewPr>
      <p:guideLst/>
    </p:cSldViewPr>
  </p:slideViewPr>
  <p:outlineViewPr>
    <p:cViewPr>
      <p:scale>
        <a:sx n="33" d="100"/>
        <a:sy n="33" d="100"/>
      </p:scale>
      <p:origin x="0" y="-21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1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951095"/>
            <a:ext cx="10515600" cy="422586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Connettore diritto 8"/>
          <p:cNvCxnSpPr/>
          <p:nvPr userDrawn="1"/>
        </p:nvCxnSpPr>
        <p:spPr>
          <a:xfrm flipV="1">
            <a:off x="308837" y="1620853"/>
            <a:ext cx="11481473" cy="20770"/>
          </a:xfrm>
          <a:prstGeom prst="line">
            <a:avLst/>
          </a:prstGeom>
          <a:ln w="25400">
            <a:solidFill>
              <a:srgbClr val="EEB5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9A03-D57A-44AC-B23C-41C77AA6B08B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D3E4-18B8-4631-843B-29216B07B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1543050" cy="154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78231">
            <a:off x="3822644" y="3624481"/>
            <a:ext cx="3758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 smtClean="0">
                <a:latin typeface="Blackout" panose="02000506000000020004" pitchFamily="2" charset="0"/>
              </a:rPr>
              <a:t>MY TAXI SERVICE</a:t>
            </a:r>
            <a:endParaRPr lang="en-US" sz="3800" dirty="0">
              <a:latin typeface="Blackout" panose="02000506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5603" y="335488"/>
            <a:ext cx="205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BALDASSARI</a:t>
            </a:r>
            <a:endParaRPr lang="it-IT" sz="26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ALESSANDRO</a:t>
            </a: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841561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2987" y="335487"/>
            <a:ext cx="137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BENDIN</a:t>
            </a:r>
            <a:endParaRPr lang="it-IT" sz="24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ALBERTO</a:t>
            </a: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841734</a:t>
            </a:r>
            <a:endParaRPr lang="it-IT" sz="24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65" y="335486"/>
            <a:ext cx="172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</a:rPr>
              <a:t>GIAROLA</a:t>
            </a:r>
            <a:endParaRPr lang="it-IT" sz="2400" b="1" dirty="0" smtClean="0">
              <a:solidFill>
                <a:schemeClr val="bg1"/>
              </a:solidFill>
            </a:endParaRPr>
          </a:p>
          <a:p>
            <a:pPr algn="ctr"/>
            <a:r>
              <a:rPr lang="it-IT" sz="2400" dirty="0" smtClean="0">
                <a:solidFill>
                  <a:schemeClr val="bg1"/>
                </a:solidFill>
              </a:rPr>
              <a:t>FRANCESCO</a:t>
            </a: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840554</a:t>
            </a:r>
            <a:endParaRPr lang="it-IT" sz="24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6625" y="5562600"/>
            <a:ext cx="5010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SOFTWARE ENGINEERING 2</a:t>
            </a:r>
          </a:p>
          <a:p>
            <a:pPr algn="ctr"/>
            <a:r>
              <a:rPr lang="it-IT" sz="2800" dirty="0" smtClean="0">
                <a:solidFill>
                  <a:schemeClr val="bg1"/>
                </a:solidFill>
              </a:rPr>
              <a:t>A.Y. 2015/2016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TAXI REQUEST</a:t>
            </a:r>
            <a:endParaRPr lang="en-US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6" y="1951038"/>
            <a:ext cx="6855388" cy="4225925"/>
          </a:xfrm>
        </p:spPr>
      </p:pic>
    </p:spTree>
    <p:extLst>
      <p:ext uri="{BB962C8B-B14F-4D97-AF65-F5344CB8AC3E}">
        <p14:creationId xmlns:p14="http://schemas.microsoft.com/office/powerpoint/2010/main" val="1368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DELETE RESERVATION</a:t>
            </a:r>
            <a:endParaRPr lang="en-US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99" y="1951038"/>
            <a:ext cx="6908001" cy="4225925"/>
          </a:xfrm>
        </p:spPr>
      </p:pic>
    </p:spTree>
    <p:extLst>
      <p:ext uri="{BB962C8B-B14F-4D97-AF65-F5344CB8AC3E}">
        <p14:creationId xmlns:p14="http://schemas.microsoft.com/office/powerpoint/2010/main" val="22387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FAIR QUEUE MANAGEMENT</a:t>
            </a:r>
            <a:endParaRPr lang="en-US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49" y="1690688"/>
            <a:ext cx="1993302" cy="5084959"/>
          </a:xfrm>
        </p:spPr>
      </p:pic>
    </p:spTree>
    <p:extLst>
      <p:ext uri="{BB962C8B-B14F-4D97-AF65-F5344CB8AC3E}">
        <p14:creationId xmlns:p14="http://schemas.microsoft.com/office/powerpoint/2010/main" val="309646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6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79927" y="3044280"/>
            <a:ext cx="377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RIDE 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0205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SEQUENCE OF INTEGRATION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4" y="2916344"/>
            <a:ext cx="3929433" cy="23700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9" y="2752252"/>
            <a:ext cx="4149354" cy="3072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33" y="2844712"/>
            <a:ext cx="4166955" cy="2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2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TAXI REQUEST TEST PROCEDURE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51" y="1720448"/>
            <a:ext cx="6225098" cy="38373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851" t="32402" r="4862" b="40003"/>
          <a:stretch/>
        </p:blipFill>
        <p:spPr>
          <a:xfrm>
            <a:off x="3145785" y="5586413"/>
            <a:ext cx="5900431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TESTS’ REQUIREMENTS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Program </a:t>
            </a:r>
            <a:r>
              <a:rPr lang="en-US" noProof="0" dirty="0" smtClean="0"/>
              <a:t>Stubs</a:t>
            </a:r>
          </a:p>
          <a:p>
            <a:r>
              <a:rPr lang="en-US" noProof="0" dirty="0"/>
              <a:t>	</a:t>
            </a:r>
            <a:r>
              <a:rPr lang="en-US" sz="2400" noProof="0" dirty="0" smtClean="0"/>
              <a:t>External Notification Service</a:t>
            </a:r>
          </a:p>
          <a:p>
            <a:r>
              <a:rPr lang="en-US" sz="2400" noProof="0" dirty="0"/>
              <a:t>	</a:t>
            </a:r>
            <a:r>
              <a:rPr lang="en-US" sz="2400" noProof="0" dirty="0" smtClean="0"/>
              <a:t>External Payment Service</a:t>
            </a:r>
          </a:p>
          <a:p>
            <a:r>
              <a:rPr lang="en-US" noProof="0" dirty="0" smtClean="0"/>
              <a:t>Program Drivers</a:t>
            </a:r>
          </a:p>
          <a:p>
            <a:r>
              <a:rPr lang="en-US" noProof="0" dirty="0" smtClean="0"/>
              <a:t>Test Data</a:t>
            </a:r>
          </a:p>
          <a:p>
            <a:r>
              <a:rPr lang="en-US" noProof="0" dirty="0"/>
              <a:t>	</a:t>
            </a:r>
            <a:r>
              <a:rPr lang="en-US" sz="2400" noProof="0" dirty="0" smtClean="0"/>
              <a:t>Users </a:t>
            </a:r>
            <a:r>
              <a:rPr lang="en-US" sz="2400" noProof="0" dirty="0" smtClean="0"/>
              <a:t>Data</a:t>
            </a:r>
          </a:p>
          <a:p>
            <a:r>
              <a:rPr lang="en-US" sz="2400" noProof="0" dirty="0"/>
              <a:t>	</a:t>
            </a:r>
            <a:r>
              <a:rPr lang="en-US" sz="2400" noProof="0" dirty="0" smtClean="0"/>
              <a:t>Rides</a:t>
            </a:r>
          </a:p>
          <a:p>
            <a:r>
              <a:rPr lang="en-US" sz="2400" noProof="0" dirty="0"/>
              <a:t>	</a:t>
            </a:r>
            <a:r>
              <a:rPr lang="en-US" sz="2400" noProof="0" dirty="0" smtClean="0"/>
              <a:t>City Zones</a:t>
            </a:r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270802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COCOMO II - SETTINGS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14" y="1855626"/>
            <a:ext cx="6429172" cy="4830931"/>
          </a:xfrm>
        </p:spPr>
      </p:pic>
      <p:sp>
        <p:nvSpPr>
          <p:cNvPr id="3" name="Rounded Rectangle 2"/>
          <p:cNvSpPr/>
          <p:nvPr/>
        </p:nvSpPr>
        <p:spPr>
          <a:xfrm>
            <a:off x="2881413" y="3290888"/>
            <a:ext cx="927261" cy="199735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81414" y="6313336"/>
            <a:ext cx="1763474" cy="143123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1413" y="4102099"/>
            <a:ext cx="233596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1413" y="4776659"/>
            <a:ext cx="2306538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240438" y="4102098"/>
            <a:ext cx="2027137" cy="152401"/>
          </a:xfrm>
          <a:prstGeom prst="roundRect">
            <a:avLst/>
          </a:prstGeom>
          <a:noFill/>
          <a:ln>
            <a:solidFill>
              <a:srgbClr val="EE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COCOMO II - RESULT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57" y="1724420"/>
            <a:ext cx="6112687" cy="5068676"/>
          </a:xfrm>
        </p:spPr>
      </p:pic>
    </p:spTree>
    <p:extLst>
      <p:ext uri="{BB962C8B-B14F-4D97-AF65-F5344CB8AC3E}">
        <p14:creationId xmlns:p14="http://schemas.microsoft.com/office/powerpoint/2010/main" val="144754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44" y="365125"/>
            <a:ext cx="10759044" cy="1325563"/>
          </a:xfrm>
        </p:spPr>
        <p:txBody>
          <a:bodyPr/>
          <a:lstStyle/>
          <a:p>
            <a:r>
              <a:rPr lang="en-US" noProof="0" dirty="0" smtClean="0"/>
              <a:t>TASK SCHEDULING</a:t>
            </a:r>
            <a:endParaRPr lang="en-US" noProof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/>
          <a:stretch/>
        </p:blipFill>
        <p:spPr>
          <a:xfrm>
            <a:off x="1228918" y="1903538"/>
            <a:ext cx="9734165" cy="4700042"/>
          </a:xfrm>
        </p:spPr>
      </p:pic>
    </p:spTree>
    <p:extLst>
      <p:ext uri="{BB962C8B-B14F-4D97-AF65-F5344CB8AC3E}">
        <p14:creationId xmlns:p14="http://schemas.microsoft.com/office/powerpoint/2010/main" val="285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Calibri" panose="020F0502020204030204" pitchFamily="34" charset="0"/>
              </a:rPr>
              <a:t>MAIN </a:t>
            </a:r>
            <a:r>
              <a:rPr lang="en-US" noProof="0" dirty="0" smtClean="0">
                <a:latin typeface="Calibri" panose="020F0502020204030204" pitchFamily="34" charset="0"/>
              </a:rPr>
              <a:t>STAKEHOLDERS </a:t>
            </a:r>
            <a:r>
              <a:rPr lang="en-US" noProof="0" dirty="0" smtClean="0">
                <a:latin typeface="Calibri" panose="020F0502020204030204" pitchFamily="34" charset="0"/>
              </a:rPr>
              <a:t>&amp; ACTORS</a:t>
            </a:r>
            <a:endParaRPr lang="en-US" noProof="0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Calibri" panose="020F0502020204030204" pitchFamily="34" charset="0"/>
              </a:rPr>
              <a:t>City Government</a:t>
            </a:r>
          </a:p>
          <a:p>
            <a:r>
              <a:rPr lang="en-US" noProof="0" dirty="0" smtClean="0">
                <a:latin typeface="Calibri" panose="020F0502020204030204" pitchFamily="34" charset="0"/>
              </a:rPr>
              <a:t>Taxi Company</a:t>
            </a:r>
          </a:p>
          <a:p>
            <a:r>
              <a:rPr lang="en-US" noProof="0" dirty="0" smtClean="0">
                <a:latin typeface="Calibri" panose="020F0502020204030204" pitchFamily="34" charset="0"/>
              </a:rPr>
              <a:t>Clients</a:t>
            </a:r>
          </a:p>
          <a:p>
            <a:endParaRPr lang="en-US" noProof="0" dirty="0" smtClean="0">
              <a:latin typeface="Calibri" panose="020F0502020204030204" pitchFamily="34" charset="0"/>
            </a:endParaRPr>
          </a:p>
          <a:p>
            <a:r>
              <a:rPr lang="en-US" noProof="0" dirty="0" smtClean="0">
                <a:latin typeface="Calibri" panose="020F0502020204030204" pitchFamily="34" charset="0"/>
              </a:rPr>
              <a:t>Passenger</a:t>
            </a:r>
          </a:p>
          <a:p>
            <a:r>
              <a:rPr lang="en-US" noProof="0" dirty="0" smtClean="0">
                <a:latin typeface="Calibri" panose="020F0502020204030204" pitchFamily="34" charset="0"/>
              </a:rPr>
              <a:t>Taxi Driver</a:t>
            </a:r>
          </a:p>
          <a:p>
            <a:r>
              <a:rPr lang="en-US" noProof="0" dirty="0" smtClean="0">
                <a:latin typeface="Calibri" panose="020F0502020204030204" pitchFamily="34" charset="0"/>
              </a:rPr>
              <a:t>Administrator</a:t>
            </a:r>
            <a:endParaRPr lang="en-US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RESOURCES </a:t>
            </a:r>
            <a:r>
              <a:rPr lang="en-US" noProof="0" dirty="0"/>
              <a:t>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" y="3530379"/>
            <a:ext cx="12071203" cy="1081378"/>
          </a:xfrm>
        </p:spPr>
      </p:pic>
    </p:spTree>
    <p:extLst>
      <p:ext uri="{BB962C8B-B14F-4D97-AF65-F5344CB8AC3E}">
        <p14:creationId xmlns:p14="http://schemas.microsoft.com/office/powerpoint/2010/main" val="23113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RISK PLANNING &amp; MANAGEMENT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dirty="0" smtClean="0"/>
              <a:t>Proactive</a:t>
            </a:r>
            <a:r>
              <a:rPr lang="en-US" noProof="0" dirty="0" smtClean="0"/>
              <a:t> </a:t>
            </a:r>
            <a:r>
              <a:rPr lang="en-US" noProof="0" dirty="0"/>
              <a:t>strategy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Unrealistic </a:t>
            </a:r>
            <a:r>
              <a:rPr lang="en-US" noProof="0" dirty="0"/>
              <a:t>schedule</a:t>
            </a:r>
          </a:p>
          <a:p>
            <a:r>
              <a:rPr lang="en-US" noProof="0" dirty="0" smtClean="0"/>
              <a:t>Availability </a:t>
            </a:r>
            <a:r>
              <a:rPr lang="en-US" noProof="0" dirty="0"/>
              <a:t>of </a:t>
            </a:r>
            <a:r>
              <a:rPr lang="en-US" noProof="0" dirty="0" smtClean="0"/>
              <a:t>staff</a:t>
            </a:r>
            <a:endParaRPr lang="en-US" noProof="0" dirty="0"/>
          </a:p>
          <a:p>
            <a:r>
              <a:rPr lang="en-US" noProof="0" dirty="0" smtClean="0"/>
              <a:t>Wrong </a:t>
            </a:r>
            <a:r>
              <a:rPr lang="en-US" noProof="0" dirty="0"/>
              <a:t>functionalities</a:t>
            </a:r>
          </a:p>
          <a:p>
            <a:r>
              <a:rPr lang="en-US" noProof="0" dirty="0" smtClean="0"/>
              <a:t>Wrong </a:t>
            </a:r>
            <a:r>
              <a:rPr lang="en-US" noProof="0" dirty="0"/>
              <a:t>User Interface</a:t>
            </a:r>
          </a:p>
          <a:p>
            <a:r>
              <a:rPr lang="en-US" noProof="0" dirty="0" smtClean="0"/>
              <a:t>Bad </a:t>
            </a:r>
            <a:r>
              <a:rPr lang="en-US" noProof="0" dirty="0"/>
              <a:t>external components</a:t>
            </a:r>
          </a:p>
          <a:p>
            <a:r>
              <a:rPr lang="en-US" noProof="0" dirty="0" smtClean="0"/>
              <a:t>Real-time </a:t>
            </a:r>
            <a:r>
              <a:rPr lang="en-US" noProof="0" dirty="0"/>
              <a:t>shortfalls</a:t>
            </a:r>
          </a:p>
        </p:txBody>
      </p:sp>
    </p:spTree>
    <p:extLst>
      <p:ext uri="{BB962C8B-B14F-4D97-AF65-F5344CB8AC3E}">
        <p14:creationId xmlns:p14="http://schemas.microsoft.com/office/powerpoint/2010/main" val="2643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FOR CODE INSPECTION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PLACEHOLDER FOR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MAIN GOALS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Web and Mobile application</a:t>
            </a:r>
          </a:p>
          <a:p>
            <a:r>
              <a:rPr lang="en-US" noProof="0" dirty="0" smtClean="0"/>
              <a:t>Queue fair management</a:t>
            </a:r>
          </a:p>
          <a:p>
            <a:r>
              <a:rPr lang="en-US" noProof="0" dirty="0" smtClean="0"/>
              <a:t>Ride Reservation</a:t>
            </a:r>
          </a:p>
          <a:p>
            <a:r>
              <a:rPr lang="en-US" noProof="0" dirty="0" smtClean="0"/>
              <a:t>Multiple Notifications</a:t>
            </a:r>
          </a:p>
          <a:p>
            <a:r>
              <a:rPr lang="en-US" noProof="0" dirty="0" smtClean="0"/>
              <a:t>Public API</a:t>
            </a:r>
          </a:p>
          <a:p>
            <a:r>
              <a:rPr lang="en-US" noProof="0" dirty="0" smtClean="0"/>
              <a:t>Taxi Sharing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64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ASSUMPTIONS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Entitled Taxi Drivers</a:t>
            </a:r>
          </a:p>
          <a:p>
            <a:r>
              <a:rPr lang="en-US" noProof="0" dirty="0" smtClean="0"/>
              <a:t>Predetermined City Zones</a:t>
            </a:r>
          </a:p>
          <a:p>
            <a:r>
              <a:rPr lang="en-US" noProof="0" dirty="0" smtClean="0"/>
              <a:t>Taxi Driver manages his own availability</a:t>
            </a:r>
          </a:p>
          <a:p>
            <a:r>
              <a:rPr lang="en-US" noProof="0" dirty="0" smtClean="0"/>
              <a:t>Ride is shared only if </a:t>
            </a:r>
            <a:r>
              <a:rPr lang="en-US" dirty="0" smtClean="0"/>
              <a:t>it </a:t>
            </a:r>
            <a:r>
              <a:rPr lang="en-US" noProof="0" dirty="0" smtClean="0"/>
              <a:t>is reserved</a:t>
            </a:r>
          </a:p>
          <a:p>
            <a:r>
              <a:rPr lang="en-US" noProof="0" dirty="0" smtClean="0"/>
              <a:t>Shared rides have same pickup and destination zone</a:t>
            </a:r>
          </a:p>
          <a:p>
            <a:r>
              <a:rPr lang="en-US" noProof="0" dirty="0" smtClean="0"/>
              <a:t>All taxis have the same capacity</a:t>
            </a:r>
          </a:p>
          <a:p>
            <a:r>
              <a:rPr lang="en-US" noProof="0" dirty="0" smtClean="0"/>
              <a:t>Requests are turned into Rides after an appropriate time frame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62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96144" y="3044280"/>
            <a:ext cx="2413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USE CASE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27508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45000"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48476" y="3044280"/>
            <a:ext cx="41857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CLASS DIAGRAM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0345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552924" y="903041"/>
            <a:ext cx="1681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ALLOY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7435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APPLICATION TIERS</a:t>
            </a:r>
            <a:endParaRPr lang="en-US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95" y="2052316"/>
            <a:ext cx="8165609" cy="4023368"/>
          </a:xfrm>
        </p:spPr>
      </p:pic>
    </p:spTree>
    <p:extLst>
      <p:ext uri="{BB962C8B-B14F-4D97-AF65-F5344CB8AC3E}">
        <p14:creationId xmlns:p14="http://schemas.microsoft.com/office/powerpoint/2010/main" val="41268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0810" y="4645833"/>
            <a:ext cx="43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HIGH LEVEL</a:t>
            </a:r>
          </a:p>
          <a:p>
            <a:r>
              <a:rPr lang="it-IT" sz="3600" b="1" dirty="0" smtClean="0"/>
              <a:t>COMPONENT VIEW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3978748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166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Blackout</vt:lpstr>
      <vt:lpstr>Calibri</vt:lpstr>
      <vt:lpstr>Calibri Light</vt:lpstr>
      <vt:lpstr>Tema di Office</vt:lpstr>
      <vt:lpstr>PowerPoint Presentation</vt:lpstr>
      <vt:lpstr>MAIN STAKEHOLDERS &amp; ACTORS</vt:lpstr>
      <vt:lpstr>MAIN GOALS</vt:lpstr>
      <vt:lpstr>ASSUMPTIONS</vt:lpstr>
      <vt:lpstr>PowerPoint Presentation</vt:lpstr>
      <vt:lpstr>PowerPoint Presentation</vt:lpstr>
      <vt:lpstr>PowerPoint Presentation</vt:lpstr>
      <vt:lpstr>APPLICATION TIERS</vt:lpstr>
      <vt:lpstr>PowerPoint Presentation</vt:lpstr>
      <vt:lpstr>TAXI REQUEST</vt:lpstr>
      <vt:lpstr>DELETE RESERVATION</vt:lpstr>
      <vt:lpstr>FAIR QUEUE MANAGEMENT</vt:lpstr>
      <vt:lpstr>PowerPoint Presentation</vt:lpstr>
      <vt:lpstr>SEQUENCE OF INTEGRATION</vt:lpstr>
      <vt:lpstr>TAXI REQUEST TEST PROCEDURE</vt:lpstr>
      <vt:lpstr>TESTS’ REQUIREMENTS</vt:lpstr>
      <vt:lpstr>COCOMO II - SETTINGS</vt:lpstr>
      <vt:lpstr>COCOMO II - RESULT</vt:lpstr>
      <vt:lpstr>TASK SCHEDULING</vt:lpstr>
      <vt:lpstr>RESOURCES ALLOCATION</vt:lpstr>
      <vt:lpstr>RISK PLANNING &amp; MANAGEMENT</vt:lpstr>
      <vt:lpstr>PLACEHOLDER FOR CODE INSPECTION</vt:lpstr>
      <vt:lpstr>PLACEHOLDER FOR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Francesco Giarola</dc:creator>
  <cp:lastModifiedBy>Alberto Bendin</cp:lastModifiedBy>
  <cp:revision>32</cp:revision>
  <dcterms:created xsi:type="dcterms:W3CDTF">2015-12-09T17:29:11Z</dcterms:created>
  <dcterms:modified xsi:type="dcterms:W3CDTF">2016-02-17T18:05:23Z</dcterms:modified>
</cp:coreProperties>
</file>