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82" r:id="rId15"/>
    <p:sldId id="281" r:id="rId16"/>
    <p:sldId id="275" r:id="rId17"/>
    <p:sldId id="277" r:id="rId18"/>
    <p:sldId id="278" r:id="rId19"/>
    <p:sldId id="276" r:id="rId20"/>
    <p:sldId id="279" r:id="rId21"/>
    <p:sldId id="280" r:id="rId22"/>
    <p:sldId id="283" r:id="rId23"/>
    <p:sldId id="285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Blackout" panose="02000506000000020004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6552" autoAdjust="0"/>
  </p:normalViewPr>
  <p:slideViewPr>
    <p:cSldViewPr snapToGrid="0">
      <p:cViewPr>
        <p:scale>
          <a:sx n="103" d="100"/>
          <a:sy n="103" d="100"/>
        </p:scale>
        <p:origin x="573" y="62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Deliveries/Code%20Inspection/Code%20Inspection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33350"/>
            <a:ext cx="1543050" cy="154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8231">
            <a:off x="3822644" y="3624481"/>
            <a:ext cx="3758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latin typeface="Blackout" panose="02000506000000020004" pitchFamily="2" charset="0"/>
              </a:rPr>
              <a:t>MY TAXI SERVICE</a:t>
            </a:r>
            <a:endParaRPr lang="en-US" sz="3800" dirty="0">
              <a:latin typeface="Blackout" panose="02000506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5603" y="335488"/>
            <a:ext cx="205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BALDASSARI</a:t>
            </a:r>
            <a:endParaRPr lang="it-IT" sz="26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ALESSANDRO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841561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2987" y="335487"/>
            <a:ext cx="137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BENDIN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ALBERTO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841734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865" y="335486"/>
            <a:ext cx="172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GIAROLA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FRANCESCO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840554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5" y="5562600"/>
            <a:ext cx="5010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SOFTWARE ENGINEERING 2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</a:rPr>
              <a:t>A.Y. 2015/2016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DELETE RESERVATION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FAIR QUEUE MANAGEMENT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RIDE CREATION</a:t>
            </a:r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SEQUENCE OF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2916344"/>
            <a:ext cx="3929433" cy="2370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9" y="2752252"/>
            <a:ext cx="4149354" cy="307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33" y="2844712"/>
            <a:ext cx="4166955" cy="2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 TEST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51" y="1720448"/>
            <a:ext cx="6225098" cy="3837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51" t="32402" r="4862" b="40003"/>
          <a:stretch/>
        </p:blipFill>
        <p:spPr>
          <a:xfrm>
            <a:off x="3145785" y="5586413"/>
            <a:ext cx="5900431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TESTS’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Program Stubs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External Notification Service</a:t>
            </a:r>
          </a:p>
          <a:p>
            <a:r>
              <a:rPr lang="en-US" sz="2400" noProof="0" dirty="0"/>
              <a:t>	External Payment Service</a:t>
            </a:r>
          </a:p>
          <a:p>
            <a:r>
              <a:rPr lang="en-US" noProof="0" dirty="0"/>
              <a:t>Program Drivers</a:t>
            </a:r>
          </a:p>
          <a:p>
            <a:r>
              <a:rPr lang="en-US" noProof="0" dirty="0"/>
              <a:t>Test Data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Users Data</a:t>
            </a:r>
          </a:p>
          <a:p>
            <a:r>
              <a:rPr lang="en-US" sz="2400" noProof="0" dirty="0"/>
              <a:t>	Rides</a:t>
            </a:r>
          </a:p>
          <a:p>
            <a:r>
              <a:rPr lang="en-US" sz="2400" noProof="0" dirty="0"/>
              <a:t>	City Zones</a:t>
            </a:r>
          </a:p>
        </p:txBody>
      </p:sp>
    </p:spTree>
    <p:extLst>
      <p:ext uri="{BB962C8B-B14F-4D97-AF65-F5344CB8AC3E}">
        <p14:creationId xmlns:p14="http://schemas.microsoft.com/office/powerpoint/2010/main" val="27080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SETTINGS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14" y="1855626"/>
            <a:ext cx="6429172" cy="4830931"/>
          </a:xfrm>
        </p:spPr>
      </p:pic>
      <p:sp>
        <p:nvSpPr>
          <p:cNvPr id="3" name="Rounded Rectangle 2"/>
          <p:cNvSpPr/>
          <p:nvPr/>
        </p:nvSpPr>
        <p:spPr>
          <a:xfrm>
            <a:off x="2881413" y="3290888"/>
            <a:ext cx="927261" cy="199735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81414" y="6313336"/>
            <a:ext cx="1763474" cy="143123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1413" y="4102099"/>
            <a:ext cx="233596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81413" y="4776659"/>
            <a:ext cx="2306538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40438" y="4102098"/>
            <a:ext cx="202713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7" y="1724420"/>
            <a:ext cx="6112687" cy="5068676"/>
          </a:xfrm>
        </p:spPr>
      </p:pic>
    </p:spTree>
    <p:extLst>
      <p:ext uri="{BB962C8B-B14F-4D97-AF65-F5344CB8AC3E}">
        <p14:creationId xmlns:p14="http://schemas.microsoft.com/office/powerpoint/2010/main" val="14475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44" y="365125"/>
            <a:ext cx="10759044" cy="1325563"/>
          </a:xfrm>
        </p:spPr>
        <p:txBody>
          <a:bodyPr/>
          <a:lstStyle/>
          <a:p>
            <a:r>
              <a:rPr lang="en-US" noProof="0" dirty="0"/>
              <a:t>TASK SCHEDULING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/>
          <a:stretch/>
        </p:blipFill>
        <p:spPr>
          <a:xfrm>
            <a:off x="1228918" y="1903538"/>
            <a:ext cx="9734165" cy="4700042"/>
          </a:xfrm>
        </p:spPr>
      </p:pic>
    </p:spTree>
    <p:extLst>
      <p:ext uri="{BB962C8B-B14F-4D97-AF65-F5344CB8AC3E}">
        <p14:creationId xmlns:p14="http://schemas.microsoft.com/office/powerpoint/2010/main" val="285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MAIN STAKEHOLDERS &amp; ACTORS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City Government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Company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Clients</a:t>
            </a:r>
          </a:p>
          <a:p>
            <a:endParaRPr lang="en-US" noProof="0" dirty="0">
              <a:latin typeface="Calibri" panose="020F0502020204030204" pitchFamily="34" charset="0"/>
            </a:endParaRPr>
          </a:p>
          <a:p>
            <a:r>
              <a:rPr lang="en-US" noProof="0" dirty="0">
                <a:latin typeface="Calibri" panose="020F0502020204030204" pitchFamily="34" charset="0"/>
              </a:rPr>
              <a:t>Passenger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Driver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" y="3530379"/>
            <a:ext cx="12071203" cy="1081378"/>
          </a:xfrm>
        </p:spPr>
      </p:pic>
    </p:spTree>
    <p:extLst>
      <p:ext uri="{BB962C8B-B14F-4D97-AF65-F5344CB8AC3E}">
        <p14:creationId xmlns:p14="http://schemas.microsoft.com/office/powerpoint/2010/main" val="231138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RISK PLANNING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/>
              <a:t>Proactive</a:t>
            </a:r>
            <a:r>
              <a:rPr lang="en-US" noProof="0" dirty="0"/>
              <a:t> strategy</a:t>
            </a:r>
          </a:p>
          <a:p>
            <a:endParaRPr lang="en-US" noProof="0" dirty="0"/>
          </a:p>
          <a:p>
            <a:r>
              <a:rPr lang="en-US" noProof="0" dirty="0"/>
              <a:t>Unrealistic schedule</a:t>
            </a:r>
          </a:p>
          <a:p>
            <a:r>
              <a:rPr lang="en-US" noProof="0" dirty="0"/>
              <a:t>Availability of staff</a:t>
            </a:r>
          </a:p>
          <a:p>
            <a:r>
              <a:rPr lang="en-US" noProof="0" dirty="0"/>
              <a:t>Wrong functionalities</a:t>
            </a:r>
          </a:p>
          <a:p>
            <a:r>
              <a:rPr lang="en-US" noProof="0" dirty="0"/>
              <a:t>Wrong User Interface</a:t>
            </a:r>
          </a:p>
          <a:p>
            <a:r>
              <a:rPr lang="en-US" noProof="0" dirty="0"/>
              <a:t>Bad external components</a:t>
            </a:r>
          </a:p>
          <a:p>
            <a:r>
              <a:rPr lang="en-US" noProof="0" dirty="0"/>
              <a:t>Real-time shortfalls</a:t>
            </a:r>
          </a:p>
        </p:txBody>
      </p:sp>
    </p:spTree>
    <p:extLst>
      <p:ext uri="{BB962C8B-B14F-4D97-AF65-F5344CB8AC3E}">
        <p14:creationId xmlns:p14="http://schemas.microsoft.com/office/powerpoint/2010/main" val="26435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INSPECTION</a:t>
            </a:r>
          </a:p>
        </p:txBody>
      </p:sp>
      <p:pic>
        <p:nvPicPr>
          <p:cNvPr id="4" name="Segnaposto contenut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44800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5147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7" y="0"/>
            <a:ext cx="9783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0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 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Web and Mobile application</a:t>
            </a:r>
          </a:p>
          <a:p>
            <a:r>
              <a:rPr lang="en-US" noProof="0" dirty="0"/>
              <a:t>Queue fair management</a:t>
            </a:r>
          </a:p>
          <a:p>
            <a:r>
              <a:rPr lang="en-US" noProof="0" dirty="0"/>
              <a:t>Ride Reservation</a:t>
            </a:r>
          </a:p>
          <a:p>
            <a:r>
              <a:rPr lang="en-US" noProof="0" dirty="0"/>
              <a:t>Multiple Notifications</a:t>
            </a:r>
          </a:p>
          <a:p>
            <a:r>
              <a:rPr lang="en-US" noProof="0" dirty="0"/>
              <a:t>Public API</a:t>
            </a:r>
          </a:p>
          <a:p>
            <a:r>
              <a:rPr lang="en-US" noProof="0" dirty="0"/>
              <a:t>Taxi Sharing </a:t>
            </a:r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ASSUMPTIONS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Entitled Taxi Drivers</a:t>
            </a:r>
          </a:p>
          <a:p>
            <a:r>
              <a:rPr lang="en-US" noProof="0" dirty="0"/>
              <a:t>Predetermined City Zones</a:t>
            </a:r>
          </a:p>
          <a:p>
            <a:r>
              <a:rPr lang="en-US" noProof="0" dirty="0"/>
              <a:t>Taxi Driver manages his own availability</a:t>
            </a:r>
          </a:p>
          <a:p>
            <a:r>
              <a:rPr lang="en-US" noProof="0" dirty="0"/>
              <a:t>Ride is shared only if </a:t>
            </a:r>
            <a:r>
              <a:rPr lang="en-US" dirty="0"/>
              <a:t>it </a:t>
            </a:r>
            <a:r>
              <a:rPr lang="en-US" noProof="0" dirty="0"/>
              <a:t>is reserved</a:t>
            </a:r>
          </a:p>
          <a:p>
            <a:r>
              <a:rPr lang="en-US" noProof="0" dirty="0"/>
              <a:t>Shared rides have same pickup and destination zone</a:t>
            </a:r>
          </a:p>
          <a:p>
            <a:r>
              <a:rPr lang="en-US" noProof="0" dirty="0"/>
              <a:t>All taxis have the same capacity</a:t>
            </a:r>
          </a:p>
          <a:p>
            <a:r>
              <a:rPr lang="en-US" noProof="0" dirty="0"/>
              <a:t>Requests are turned into Rides after an appropriate time frame</a:t>
            </a:r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APPLICATION TIERS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HIGH LEVEL</a:t>
            </a:r>
          </a:p>
          <a:p>
            <a:r>
              <a:rPr lang="it-IT" sz="3600" b="1" dirty="0"/>
              <a:t>COMPONENT VIEW</a:t>
            </a:r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160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Arial</vt:lpstr>
      <vt:lpstr>Blackout</vt:lpstr>
      <vt:lpstr>Tema di Office</vt:lpstr>
      <vt:lpstr>Presentazione standard di PowerPoint</vt:lpstr>
      <vt:lpstr>MAIN STAKEHOLDERS &amp; ACTORS</vt:lpstr>
      <vt:lpstr>MAIN GOALS</vt:lpstr>
      <vt:lpstr>ASSUMPTIONS</vt:lpstr>
      <vt:lpstr>Presentazione standard di PowerPoint</vt:lpstr>
      <vt:lpstr>Presentazione standard di PowerPoint</vt:lpstr>
      <vt:lpstr>Presentazione standard di PowerPoint</vt:lpstr>
      <vt:lpstr>APPLICATION TIERS</vt:lpstr>
      <vt:lpstr>Presentazione standard di PowerPoint</vt:lpstr>
      <vt:lpstr>TAXI REQUEST</vt:lpstr>
      <vt:lpstr>DELETE RESERVATION</vt:lpstr>
      <vt:lpstr>FAIR QUEUE MANAGEMENT</vt:lpstr>
      <vt:lpstr>Presentazione standard di PowerPoint</vt:lpstr>
      <vt:lpstr>SEQUENCE OF INTEGRATION</vt:lpstr>
      <vt:lpstr>TAXI REQUEST TEST PROCEDURE</vt:lpstr>
      <vt:lpstr>TESTS’ REQUIREMENTS</vt:lpstr>
      <vt:lpstr>COCOMO II - SETTINGS</vt:lpstr>
      <vt:lpstr>COCOMO II - RESULT</vt:lpstr>
      <vt:lpstr>TASK SCHEDULING</vt:lpstr>
      <vt:lpstr>RESOURCES ALLOCATION</vt:lpstr>
      <vt:lpstr>RISK PLANNING &amp; MANAGEMENT</vt:lpstr>
      <vt:lpstr>CODE INSPECTION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Francesco Giarola</cp:lastModifiedBy>
  <cp:revision>36</cp:revision>
  <dcterms:created xsi:type="dcterms:W3CDTF">2015-12-09T17:29:11Z</dcterms:created>
  <dcterms:modified xsi:type="dcterms:W3CDTF">2016-02-26T11:56:12Z</dcterms:modified>
</cp:coreProperties>
</file>