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4" r:id="rId24"/>
  </p:sldIdLst>
  <p:sldSz cx="12192000" cy="6858000"/>
  <p:notesSz cx="6858000" cy="9144000"/>
  <p:embeddedFontLst>
    <p:embeddedFont>
      <p:font typeface="Blackout" panose="02000506000000020004" pitchFamily="2" charset="0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552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BALDASSARI</a:t>
            </a:r>
            <a:endParaRPr lang="it-IT" sz="26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BENDIN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841734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GIAROLA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840554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DELETE RESERVATION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FAIR QUEUE MANAGEMENT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RIDE CREATION</a:t>
            </a:r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SEQUENCE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 TEST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Program Stubs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External Notification Service</a:t>
            </a:r>
          </a:p>
          <a:p>
            <a:r>
              <a:rPr lang="en-US" sz="2400" noProof="0" dirty="0"/>
              <a:t>	External Payment Service</a:t>
            </a:r>
          </a:p>
          <a:p>
            <a:r>
              <a:rPr lang="en-US" noProof="0" dirty="0"/>
              <a:t>Program Drivers</a:t>
            </a:r>
          </a:p>
          <a:p>
            <a:r>
              <a:rPr lang="en-US" noProof="0" dirty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Users Data</a:t>
            </a:r>
          </a:p>
          <a:p>
            <a:r>
              <a:rPr lang="en-US" sz="2400" noProof="0" dirty="0"/>
              <a:t>	Rides</a:t>
            </a:r>
          </a:p>
          <a:p>
            <a:r>
              <a:rPr lang="en-US" sz="2400" noProof="0" dirty="0"/>
              <a:t>	City Zones</a:t>
            </a:r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/>
              <a:t>TASK SCHEDULING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MAIN STAKEHOLDERS &amp;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Clients</a:t>
            </a:r>
          </a:p>
          <a:p>
            <a:endParaRPr lang="en-US" noProof="0" dirty="0">
              <a:latin typeface="Calibri" panose="020F0502020204030204" pitchFamily="34" charset="0"/>
            </a:endParaRPr>
          </a:p>
          <a:p>
            <a:r>
              <a:rPr lang="en-US" noProof="0" dirty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Proactive</a:t>
            </a:r>
            <a:r>
              <a:rPr lang="en-US" noProof="0" dirty="0"/>
              <a:t> strategy</a:t>
            </a:r>
          </a:p>
          <a:p>
            <a:endParaRPr lang="en-US" noProof="0" dirty="0"/>
          </a:p>
          <a:p>
            <a:r>
              <a:rPr lang="en-US" noProof="0" dirty="0"/>
              <a:t>Unrealistic schedule</a:t>
            </a:r>
          </a:p>
          <a:p>
            <a:r>
              <a:rPr lang="en-US" noProof="0" dirty="0"/>
              <a:t>Availability of staff</a:t>
            </a:r>
          </a:p>
          <a:p>
            <a:r>
              <a:rPr lang="en-US" noProof="0" dirty="0"/>
              <a:t>Wrong functionalities</a:t>
            </a:r>
          </a:p>
          <a:p>
            <a:r>
              <a:rPr lang="en-US" noProof="0" dirty="0"/>
              <a:t>Wrong User Interface</a:t>
            </a:r>
          </a:p>
          <a:p>
            <a:r>
              <a:rPr lang="en-US" noProof="0" dirty="0"/>
              <a:t>Bad external components</a:t>
            </a:r>
          </a:p>
          <a:p>
            <a:r>
              <a:rPr lang="en-US" noProof="0" dirty="0"/>
              <a:t>Real-time 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CODE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PLACEHOLDER FOR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Web and Mobile application</a:t>
            </a:r>
          </a:p>
          <a:p>
            <a:r>
              <a:rPr lang="en-US" noProof="0" dirty="0"/>
              <a:t>Queue fair management</a:t>
            </a:r>
          </a:p>
          <a:p>
            <a:r>
              <a:rPr lang="en-US" noProof="0" dirty="0"/>
              <a:t>Ride Reservation</a:t>
            </a:r>
          </a:p>
          <a:p>
            <a:r>
              <a:rPr lang="en-US" noProof="0" dirty="0"/>
              <a:t>Multiple Notifications</a:t>
            </a:r>
          </a:p>
          <a:p>
            <a:r>
              <a:rPr lang="en-US" noProof="0" dirty="0"/>
              <a:t>Public API</a:t>
            </a:r>
          </a:p>
          <a:p>
            <a:r>
              <a:rPr lang="en-US" noProof="0" dirty="0"/>
              <a:t>Taxi Sharing </a:t>
            </a:r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Entitled Taxi Drivers</a:t>
            </a:r>
          </a:p>
          <a:p>
            <a:r>
              <a:rPr lang="en-US" noProof="0" dirty="0"/>
              <a:t>Predetermined City Zones</a:t>
            </a:r>
          </a:p>
          <a:p>
            <a:r>
              <a:rPr lang="en-US" noProof="0" dirty="0"/>
              <a:t>Taxi Driver manages his own availability</a:t>
            </a:r>
          </a:p>
          <a:p>
            <a:r>
              <a:rPr lang="en-US" noProof="0" dirty="0"/>
              <a:t>Ride is shared only if </a:t>
            </a:r>
            <a:r>
              <a:rPr lang="en-US" dirty="0"/>
              <a:t>it </a:t>
            </a:r>
            <a:r>
              <a:rPr lang="en-US" noProof="0" dirty="0"/>
              <a:t>is reserved</a:t>
            </a:r>
          </a:p>
          <a:p>
            <a:r>
              <a:rPr lang="en-US" noProof="0" dirty="0"/>
              <a:t>Shared rides have same pickup and destination zone</a:t>
            </a:r>
          </a:p>
          <a:p>
            <a:r>
              <a:rPr lang="en-US" noProof="0" dirty="0"/>
              <a:t>All taxis have the same capacity</a:t>
            </a:r>
          </a:p>
          <a:p>
            <a:r>
              <a:rPr lang="en-US" noProof="0" dirty="0"/>
              <a:t>Requests are turned into Rides after an appropriate time frame</a:t>
            </a:r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TIERS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HIGH LEVEL</a:t>
            </a:r>
          </a:p>
          <a:p>
            <a:r>
              <a:rPr lang="it-IT" sz="3600" b="1" dirty="0"/>
              <a:t>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166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Blackout</vt:lpstr>
      <vt:lpstr>Calibri Light</vt:lpstr>
      <vt:lpstr>Arial</vt:lpstr>
      <vt:lpstr>Calibri</vt:lpstr>
      <vt:lpstr>Tema di Office</vt:lpstr>
      <vt:lpstr>PowerPoint Presentation</vt:lpstr>
      <vt:lpstr>MAIN STAKEHOLDERS &amp; ACTORS</vt:lpstr>
      <vt:lpstr>MAIN GOALS</vt:lpstr>
      <vt:lpstr>ASSUMPTIONS</vt:lpstr>
      <vt:lpstr>PowerPoint Presentation</vt:lpstr>
      <vt:lpstr>PowerPoint Presentation</vt:lpstr>
      <vt:lpstr>PowerPoint Presentation</vt:lpstr>
      <vt:lpstr>APPLICATION TIERS</vt:lpstr>
      <vt:lpstr>PowerPoint Presentation</vt:lpstr>
      <vt:lpstr>TAXI REQUEST</vt:lpstr>
      <vt:lpstr>DELETE RESERVATION</vt:lpstr>
      <vt:lpstr>FAIR QUEUE MANAGEMENT</vt:lpstr>
      <vt:lpstr>PowerPoint Presentation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PLACEHOLDER FOR CODE INSPECTION</vt:lpstr>
      <vt:lpstr>PLACEHOLDER FOR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Alberto Bendin</cp:lastModifiedBy>
  <cp:revision>33</cp:revision>
  <dcterms:created xsi:type="dcterms:W3CDTF">2015-12-09T17:29:11Z</dcterms:created>
  <dcterms:modified xsi:type="dcterms:W3CDTF">2016-02-26T09:55:02Z</dcterms:modified>
</cp:coreProperties>
</file>