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9BBA1-D2A7-4909-81FF-DFAC131BCDF7}" v="74" dt="2023-12-20T13:42:2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Bergnach" userId="0e652bda89f732eb" providerId="LiveId" clId="{8249BBA1-D2A7-4909-81FF-DFAC131BCDF7}"/>
    <pc:docChg chg="undo redo custSel addSld delSld modSld">
      <pc:chgData name="Alessandro Bergnach" userId="0e652bda89f732eb" providerId="LiveId" clId="{8249BBA1-D2A7-4909-81FF-DFAC131BCDF7}" dt="2023-12-20T13:42:49.848" v="1641" actId="20577"/>
      <pc:docMkLst>
        <pc:docMk/>
      </pc:docMkLst>
      <pc:sldChg chg="addSp delSp modSp new mod">
        <pc:chgData name="Alessandro Bergnach" userId="0e652bda89f732eb" providerId="LiveId" clId="{8249BBA1-D2A7-4909-81FF-DFAC131BCDF7}" dt="2023-12-20T13:00:38.671" v="1293" actId="20577"/>
        <pc:sldMkLst>
          <pc:docMk/>
          <pc:sldMk cId="1405266373" sldId="256"/>
        </pc:sldMkLst>
        <pc:spChg chg="del mod">
          <ac:chgData name="Alessandro Bergnach" userId="0e652bda89f732eb" providerId="LiveId" clId="{8249BBA1-D2A7-4909-81FF-DFAC131BCDF7}" dt="2023-12-19T08:03:05.435" v="92" actId="478"/>
          <ac:spMkLst>
            <pc:docMk/>
            <pc:sldMk cId="1405266373" sldId="256"/>
            <ac:spMk id="2" creationId="{713AF79D-8966-3CBF-335A-50D0F26A5B1F}"/>
          </ac:spMkLst>
        </pc:spChg>
        <pc:spChg chg="del mod">
          <ac:chgData name="Alessandro Bergnach" userId="0e652bda89f732eb" providerId="LiveId" clId="{8249BBA1-D2A7-4909-81FF-DFAC131BCDF7}" dt="2023-12-19T08:11:04.139" v="96" actId="478"/>
          <ac:spMkLst>
            <pc:docMk/>
            <pc:sldMk cId="1405266373" sldId="256"/>
            <ac:spMk id="3" creationId="{BE831D39-511D-5C4D-50DC-9B7E15D0615B}"/>
          </ac:spMkLst>
        </pc:spChg>
        <pc:spChg chg="add mod">
          <ac:chgData name="Alessandro Bergnach" userId="0e652bda89f732eb" providerId="LiveId" clId="{8249BBA1-D2A7-4909-81FF-DFAC131BCDF7}" dt="2023-12-20T12:43:18.166" v="947" actId="20577"/>
          <ac:spMkLst>
            <pc:docMk/>
            <pc:sldMk cId="1405266373" sldId="256"/>
            <ac:spMk id="7" creationId="{396B9F71-8C6F-D975-4EE6-5B7119C8A7BB}"/>
          </ac:spMkLst>
        </pc:spChg>
        <pc:spChg chg="add mod ord">
          <ac:chgData name="Alessandro Bergnach" userId="0e652bda89f732eb" providerId="LiveId" clId="{8249BBA1-D2A7-4909-81FF-DFAC131BCDF7}" dt="2023-12-20T12:24:03.088" v="863" actId="1038"/>
          <ac:spMkLst>
            <pc:docMk/>
            <pc:sldMk cId="1405266373" sldId="256"/>
            <ac:spMk id="11" creationId="{7335129A-1B23-7F9A-D9F8-C393D31C9539}"/>
          </ac:spMkLst>
        </pc:spChg>
        <pc:spChg chg="add mod ord">
          <ac:chgData name="Alessandro Bergnach" userId="0e652bda89f732eb" providerId="LiveId" clId="{8249BBA1-D2A7-4909-81FF-DFAC131BCDF7}" dt="2023-12-20T12:25:03.513" v="878" actId="1076"/>
          <ac:spMkLst>
            <pc:docMk/>
            <pc:sldMk cId="1405266373" sldId="256"/>
            <ac:spMk id="12" creationId="{41EE4B28-9F34-6E2F-7F89-B307A59F5EC9}"/>
          </ac:spMkLst>
        </pc:spChg>
        <pc:spChg chg="add mod">
          <ac:chgData name="Alessandro Bergnach" userId="0e652bda89f732eb" providerId="LiveId" clId="{8249BBA1-D2A7-4909-81FF-DFAC131BCDF7}" dt="2023-12-20T13:00:36.091" v="1292" actId="20577"/>
          <ac:spMkLst>
            <pc:docMk/>
            <pc:sldMk cId="1405266373" sldId="256"/>
            <ac:spMk id="20" creationId="{08C91889-1C38-2D18-2D7C-762D2DDA82CA}"/>
          </ac:spMkLst>
        </pc:spChg>
        <pc:spChg chg="add mod">
          <ac:chgData name="Alessandro Bergnach" userId="0e652bda89f732eb" providerId="LiveId" clId="{8249BBA1-D2A7-4909-81FF-DFAC131BCDF7}" dt="2023-12-20T13:00:38.671" v="1293" actId="20577"/>
          <ac:spMkLst>
            <pc:docMk/>
            <pc:sldMk cId="1405266373" sldId="256"/>
            <ac:spMk id="21" creationId="{B55A5D4C-4392-FFE2-7C35-B021B22DFC4E}"/>
          </ac:spMkLst>
        </pc:spChg>
        <pc:spChg chg="add mod">
          <ac:chgData name="Alessandro Bergnach" userId="0e652bda89f732eb" providerId="LiveId" clId="{8249BBA1-D2A7-4909-81FF-DFAC131BCDF7}" dt="2023-12-20T12:25:38.458" v="884" actId="20577"/>
          <ac:spMkLst>
            <pc:docMk/>
            <pc:sldMk cId="1405266373" sldId="256"/>
            <ac:spMk id="33" creationId="{BADD087D-76F4-9A9F-B638-BCA6ABA0FB92}"/>
          </ac:spMkLst>
        </pc:spChg>
        <pc:spChg chg="add mod">
          <ac:chgData name="Alessandro Bergnach" userId="0e652bda89f732eb" providerId="LiveId" clId="{8249BBA1-D2A7-4909-81FF-DFAC131BCDF7}" dt="2023-12-20T12:25:43.804" v="885" actId="571"/>
          <ac:spMkLst>
            <pc:docMk/>
            <pc:sldMk cId="1405266373" sldId="256"/>
            <ac:spMk id="34" creationId="{26B0A3BE-15D7-2527-5EAF-8A1FC18AF366}"/>
          </ac:spMkLst>
        </pc:spChg>
        <pc:graphicFrameChg chg="add mod modGraphic">
          <ac:chgData name="Alessandro Bergnach" userId="0e652bda89f732eb" providerId="LiveId" clId="{8249BBA1-D2A7-4909-81FF-DFAC131BCDF7}" dt="2023-12-20T12:28:09.037" v="925" actId="20577"/>
          <ac:graphicFrameMkLst>
            <pc:docMk/>
            <pc:sldMk cId="1405266373" sldId="256"/>
            <ac:graphicFrameMk id="4" creationId="{81E08EA9-B320-20B0-3C85-104E89F09AB6}"/>
          </ac:graphicFrameMkLst>
        </pc:graphicFrameChg>
        <pc:graphicFrameChg chg="add mod modGraphic">
          <ac:chgData name="Alessandro Bergnach" userId="0e652bda89f732eb" providerId="LiveId" clId="{8249BBA1-D2A7-4909-81FF-DFAC131BCDF7}" dt="2023-12-20T12:28:04.956" v="922" actId="20577"/>
          <ac:graphicFrameMkLst>
            <pc:docMk/>
            <pc:sldMk cId="1405266373" sldId="256"/>
            <ac:graphicFrameMk id="5" creationId="{4F6DC452-04E8-FA75-8D10-849E74C06702}"/>
          </ac:graphicFrameMkLst>
        </pc:graphicFrameChg>
        <pc:graphicFrameChg chg="add mod modGraphic">
          <ac:chgData name="Alessandro Bergnach" userId="0e652bda89f732eb" providerId="LiveId" clId="{8249BBA1-D2A7-4909-81FF-DFAC131BCDF7}" dt="2023-12-20T12:28:13.871" v="928" actId="20577"/>
          <ac:graphicFrameMkLst>
            <pc:docMk/>
            <pc:sldMk cId="1405266373" sldId="256"/>
            <ac:graphicFrameMk id="6" creationId="{2EA5ABD9-AA7D-D599-2BDA-686C8429BBAA}"/>
          </ac:graphicFrameMkLst>
        </pc:graphicFrameChg>
        <pc:graphicFrameChg chg="add mod modGraphic">
          <ac:chgData name="Alessandro Bergnach" userId="0e652bda89f732eb" providerId="LiveId" clId="{8249BBA1-D2A7-4909-81FF-DFAC131BCDF7}" dt="2023-12-20T12:28:34.675" v="944" actId="20577"/>
          <ac:graphicFrameMkLst>
            <pc:docMk/>
            <pc:sldMk cId="1405266373" sldId="256"/>
            <ac:graphicFrameMk id="8" creationId="{BA33AA22-5E28-0CB1-7992-BB8528357CAB}"/>
          </ac:graphicFrameMkLst>
        </pc:graphicFrameChg>
        <pc:graphicFrameChg chg="add del mod modGraphic">
          <ac:chgData name="Alessandro Bergnach" userId="0e652bda89f732eb" providerId="LiveId" clId="{8249BBA1-D2A7-4909-81FF-DFAC131BCDF7}" dt="2023-12-20T12:22:07.840" v="804" actId="478"/>
          <ac:graphicFrameMkLst>
            <pc:docMk/>
            <pc:sldMk cId="1405266373" sldId="256"/>
            <ac:graphicFrameMk id="9" creationId="{2E2537A2-70CB-B967-5F1A-4670D2CEC34E}"/>
          </ac:graphicFrameMkLst>
        </pc:graphicFrameChg>
        <pc:graphicFrameChg chg="add del mod modGraphic">
          <ac:chgData name="Alessandro Bergnach" userId="0e652bda89f732eb" providerId="LiveId" clId="{8249BBA1-D2A7-4909-81FF-DFAC131BCDF7}" dt="2023-12-20T12:27:59.028" v="919" actId="20577"/>
          <ac:graphicFrameMkLst>
            <pc:docMk/>
            <pc:sldMk cId="1405266373" sldId="256"/>
            <ac:graphicFrameMk id="10" creationId="{505B81FB-105A-1D47-C7E7-C9458FC0F9E8}"/>
          </ac:graphicFrameMkLst>
        </pc:graphicFrameChg>
        <pc:cxnChg chg="add mod">
          <ac:chgData name="Alessandro Bergnach" userId="0e652bda89f732eb" providerId="LiveId" clId="{8249BBA1-D2A7-4909-81FF-DFAC131BCDF7}" dt="2023-12-20T12:23:58.602" v="846" actId="1037"/>
          <ac:cxnSpMkLst>
            <pc:docMk/>
            <pc:sldMk cId="1405266373" sldId="256"/>
            <ac:cxnSpMk id="14" creationId="{ED99A4B0-10D0-A35F-CB14-0363E502E996}"/>
          </ac:cxnSpMkLst>
        </pc:cxnChg>
        <pc:cxnChg chg="add mod">
          <ac:chgData name="Alessandro Bergnach" userId="0e652bda89f732eb" providerId="LiveId" clId="{8249BBA1-D2A7-4909-81FF-DFAC131BCDF7}" dt="2023-12-20T12:24:53.138" v="875" actId="14100"/>
          <ac:cxnSpMkLst>
            <pc:docMk/>
            <pc:sldMk cId="1405266373" sldId="256"/>
            <ac:cxnSpMk id="15" creationId="{3307F8B2-6D87-7458-043A-4A1BA66F480B}"/>
          </ac:cxnSpMkLst>
        </pc:cxnChg>
        <pc:cxnChg chg="add mod">
          <ac:chgData name="Alessandro Bergnach" userId="0e652bda89f732eb" providerId="LiveId" clId="{8249BBA1-D2A7-4909-81FF-DFAC131BCDF7}" dt="2023-12-20T12:28:16.713" v="929" actId="1037"/>
          <ac:cxnSpMkLst>
            <pc:docMk/>
            <pc:sldMk cId="1405266373" sldId="256"/>
            <ac:cxnSpMk id="22" creationId="{DE1F6478-81F4-C3A5-503D-1CCAF565C06D}"/>
          </ac:cxnSpMkLst>
        </pc:cxnChg>
        <pc:cxnChg chg="add mod">
          <ac:chgData name="Alessandro Bergnach" userId="0e652bda89f732eb" providerId="LiveId" clId="{8249BBA1-D2A7-4909-81FF-DFAC131BCDF7}" dt="2023-12-20T12:28:16.713" v="929" actId="1037"/>
          <ac:cxnSpMkLst>
            <pc:docMk/>
            <pc:sldMk cId="1405266373" sldId="256"/>
            <ac:cxnSpMk id="30" creationId="{CFAEE78C-ECB6-DD92-4030-BE80DD466FD4}"/>
          </ac:cxnSpMkLst>
        </pc:cxnChg>
      </pc:sldChg>
      <pc:sldChg chg="addSp delSp modSp new mod">
        <pc:chgData name="Alessandro Bergnach" userId="0e652bda89f732eb" providerId="LiveId" clId="{8249BBA1-D2A7-4909-81FF-DFAC131BCDF7}" dt="2023-12-20T13:42:49.848" v="1641" actId="20577"/>
        <pc:sldMkLst>
          <pc:docMk/>
          <pc:sldMk cId="470184007" sldId="257"/>
        </pc:sldMkLst>
        <pc:spChg chg="del">
          <ac:chgData name="Alessandro Bergnach" userId="0e652bda89f732eb" providerId="LiveId" clId="{8249BBA1-D2A7-4909-81FF-DFAC131BCDF7}" dt="2023-12-20T12:43:22.900" v="949" actId="478"/>
          <ac:spMkLst>
            <pc:docMk/>
            <pc:sldMk cId="470184007" sldId="257"/>
            <ac:spMk id="2" creationId="{0E4AB1D0-D864-96CC-B103-05767A75065A}"/>
          </ac:spMkLst>
        </pc:spChg>
        <pc:spChg chg="del">
          <ac:chgData name="Alessandro Bergnach" userId="0e652bda89f732eb" providerId="LiveId" clId="{8249BBA1-D2A7-4909-81FF-DFAC131BCDF7}" dt="2023-12-20T12:43:22.900" v="949" actId="478"/>
          <ac:spMkLst>
            <pc:docMk/>
            <pc:sldMk cId="470184007" sldId="257"/>
            <ac:spMk id="3" creationId="{FCAAD8A6-57A0-B92C-9CDB-1FCB9FAFC912}"/>
          </ac:spMkLst>
        </pc:spChg>
        <pc:spChg chg="add mod">
          <ac:chgData name="Alessandro Bergnach" userId="0e652bda89f732eb" providerId="LiveId" clId="{8249BBA1-D2A7-4909-81FF-DFAC131BCDF7}" dt="2023-12-20T12:43:20.473" v="948"/>
          <ac:spMkLst>
            <pc:docMk/>
            <pc:sldMk cId="470184007" sldId="257"/>
            <ac:spMk id="4" creationId="{A17769E3-AC49-A11F-F1CA-EFE5D53B7DF2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5" creationId="{B4E3E5B3-399B-BBEC-7D4B-0C6190429172}"/>
          </ac:spMkLst>
        </pc:spChg>
        <pc:spChg chg="mod">
          <ac:chgData name="Alessandro Bergnach" userId="0e652bda89f732eb" providerId="LiveId" clId="{8249BBA1-D2A7-4909-81FF-DFAC131BCDF7}" dt="2023-12-20T12:44:29.426" v="974" actId="207"/>
          <ac:spMkLst>
            <pc:docMk/>
            <pc:sldMk cId="470184007" sldId="257"/>
            <ac:spMk id="8" creationId="{78E31B74-4643-FCA9-7421-87BBBBFE49AC}"/>
          </ac:spMkLst>
        </pc:spChg>
        <pc:spChg chg="add mod">
          <ac:chgData name="Alessandro Bergnach" userId="0e652bda89f732eb" providerId="LiveId" clId="{8249BBA1-D2A7-4909-81FF-DFAC131BCDF7}" dt="2023-12-20T13:30:12.148" v="1472" actId="14100"/>
          <ac:spMkLst>
            <pc:docMk/>
            <pc:sldMk cId="470184007" sldId="257"/>
            <ac:spMk id="9" creationId="{71AC9C33-DC0E-EC5A-329C-23DBA83369E8}"/>
          </ac:spMkLst>
        </pc:spChg>
        <pc:spChg chg="mod">
          <ac:chgData name="Alessandro Bergnach" userId="0e652bda89f732eb" providerId="LiveId" clId="{8249BBA1-D2A7-4909-81FF-DFAC131BCDF7}" dt="2023-12-20T12:44:47.491" v="976" actId="207"/>
          <ac:spMkLst>
            <pc:docMk/>
            <pc:sldMk cId="470184007" sldId="257"/>
            <ac:spMk id="12" creationId="{E76C9CF7-CAA9-013D-5C5E-E37663DEF7BE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13" creationId="{3EB16DCA-FC29-04A1-E325-CD8FA3C54F8E}"/>
          </ac:spMkLst>
        </pc:spChg>
        <pc:spChg chg="mod">
          <ac:chgData name="Alessandro Bergnach" userId="0e652bda89f732eb" providerId="LiveId" clId="{8249BBA1-D2A7-4909-81FF-DFAC131BCDF7}" dt="2023-12-20T12:45:34.515" v="1019"/>
          <ac:spMkLst>
            <pc:docMk/>
            <pc:sldMk cId="470184007" sldId="257"/>
            <ac:spMk id="16" creationId="{4DF30A67-3211-226A-4CDC-E661BC4FC9BC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17" creationId="{E45BC63E-9346-5CF5-9C90-E66E91C821F8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18" creationId="{018101CB-BB72-F186-8ACA-3126C2FDDB59}"/>
          </ac:spMkLst>
        </pc:spChg>
        <pc:spChg chg="mod">
          <ac:chgData name="Alessandro Bergnach" userId="0e652bda89f732eb" providerId="LiveId" clId="{8249BBA1-D2A7-4909-81FF-DFAC131BCDF7}" dt="2023-12-20T12:46:28.647" v="1050" actId="571"/>
          <ac:spMkLst>
            <pc:docMk/>
            <pc:sldMk cId="470184007" sldId="257"/>
            <ac:spMk id="21" creationId="{E4B7392C-3F4E-64F4-5575-F87EABAAC97A}"/>
          </ac:spMkLst>
        </pc:spChg>
        <pc:spChg chg="mod">
          <ac:chgData name="Alessandro Bergnach" userId="0e652bda89f732eb" providerId="LiveId" clId="{8249BBA1-D2A7-4909-81FF-DFAC131BCDF7}" dt="2023-12-20T12:46:37.656" v="1051" actId="571"/>
          <ac:spMkLst>
            <pc:docMk/>
            <pc:sldMk cId="470184007" sldId="257"/>
            <ac:spMk id="24" creationId="{BBDEA8F3-EBC6-BAA2-29A7-38D57A68DC2B}"/>
          </ac:spMkLst>
        </pc:spChg>
        <pc:spChg chg="mod">
          <ac:chgData name="Alessandro Bergnach" userId="0e652bda89f732eb" providerId="LiveId" clId="{8249BBA1-D2A7-4909-81FF-DFAC131BCDF7}" dt="2023-12-20T12:46:45.069" v="1052"/>
          <ac:spMkLst>
            <pc:docMk/>
            <pc:sldMk cId="470184007" sldId="257"/>
            <ac:spMk id="27" creationId="{CD92AD10-C7C8-6512-2CDC-F75187B6AECE}"/>
          </ac:spMkLst>
        </pc:spChg>
        <pc:spChg chg="mod">
          <ac:chgData name="Alessandro Bergnach" userId="0e652bda89f732eb" providerId="LiveId" clId="{8249BBA1-D2A7-4909-81FF-DFAC131BCDF7}" dt="2023-12-20T12:46:48.190" v="1054"/>
          <ac:spMkLst>
            <pc:docMk/>
            <pc:sldMk cId="470184007" sldId="257"/>
            <ac:spMk id="30" creationId="{98FD7DDB-BCFE-0781-F152-B2BAE336D706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31" creationId="{92CE5362-8670-E387-C1AF-1A0816E2FB69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32" creationId="{CC1FE388-693A-992D-DB25-F8C7DDD9BB93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33" creationId="{DEFC84C6-7AE9-1BE8-A376-BA175C2F7DC3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34" creationId="{1D3CAFBC-F67B-0AD0-3668-E6E46C8F624E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35" creationId="{4929FEDD-5649-9F5D-4FAF-C23BBECCB977}"/>
          </ac:spMkLst>
        </pc:spChg>
        <pc:spChg chg="mod">
          <ac:chgData name="Alessandro Bergnach" userId="0e652bda89f732eb" providerId="LiveId" clId="{8249BBA1-D2A7-4909-81FF-DFAC131BCDF7}" dt="2023-12-20T12:51:42.333" v="1197" actId="207"/>
          <ac:spMkLst>
            <pc:docMk/>
            <pc:sldMk cId="470184007" sldId="257"/>
            <ac:spMk id="38" creationId="{287D6FCC-F2F6-1042-F0FD-587664E6A29C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39" creationId="{B5FC90C3-7D69-0A25-5C5F-C80245CBD892}"/>
          </ac:spMkLst>
        </pc:spChg>
        <pc:spChg chg="add mod">
          <ac:chgData name="Alessandro Bergnach" userId="0e652bda89f732eb" providerId="LiveId" clId="{8249BBA1-D2A7-4909-81FF-DFAC131BCDF7}" dt="2023-12-20T12:53:45.783" v="1231" actId="1036"/>
          <ac:spMkLst>
            <pc:docMk/>
            <pc:sldMk cId="470184007" sldId="257"/>
            <ac:spMk id="43" creationId="{150E3AB7-56CD-41AB-49F2-5AA4C412BB8D}"/>
          </ac:spMkLst>
        </pc:spChg>
        <pc:spChg chg="mod">
          <ac:chgData name="Alessandro Bergnach" userId="0e652bda89f732eb" providerId="LiveId" clId="{8249BBA1-D2A7-4909-81FF-DFAC131BCDF7}" dt="2023-12-20T12:53:17.765" v="1210"/>
          <ac:spMkLst>
            <pc:docMk/>
            <pc:sldMk cId="470184007" sldId="257"/>
            <ac:spMk id="46" creationId="{386393BE-BE38-8107-A7A3-6066FEBE19C1}"/>
          </ac:spMkLst>
        </pc:spChg>
        <pc:spChg chg="mod">
          <ac:chgData name="Alessandro Bergnach" userId="0e652bda89f732eb" providerId="LiveId" clId="{8249BBA1-D2A7-4909-81FF-DFAC131BCDF7}" dt="2023-12-20T12:53:49.303" v="1232"/>
          <ac:spMkLst>
            <pc:docMk/>
            <pc:sldMk cId="470184007" sldId="257"/>
            <ac:spMk id="52" creationId="{3FF437FC-CC63-5B51-D473-38ED7CAA7CE7}"/>
          </ac:spMkLst>
        </pc:spChg>
        <pc:spChg chg="mod">
          <ac:chgData name="Alessandro Bergnach" userId="0e652bda89f732eb" providerId="LiveId" clId="{8249BBA1-D2A7-4909-81FF-DFAC131BCDF7}" dt="2023-12-20T12:54:06.063" v="1237"/>
          <ac:spMkLst>
            <pc:docMk/>
            <pc:sldMk cId="470184007" sldId="257"/>
            <ac:spMk id="55" creationId="{09D06C79-FCC4-33F6-A86B-D45CABBFEE3B}"/>
          </ac:spMkLst>
        </pc:spChg>
        <pc:spChg chg="add mod">
          <ac:chgData name="Alessandro Bergnach" userId="0e652bda89f732eb" providerId="LiveId" clId="{8249BBA1-D2A7-4909-81FF-DFAC131BCDF7}" dt="2023-12-20T12:55:00.893" v="1265" actId="1076"/>
          <ac:spMkLst>
            <pc:docMk/>
            <pc:sldMk cId="470184007" sldId="257"/>
            <ac:spMk id="56" creationId="{0F4DDEB4-7F97-0A96-6764-90EC6CDF7D1A}"/>
          </ac:spMkLst>
        </pc:spChg>
        <pc:spChg chg="add mod">
          <ac:chgData name="Alessandro Bergnach" userId="0e652bda89f732eb" providerId="LiveId" clId="{8249BBA1-D2A7-4909-81FF-DFAC131BCDF7}" dt="2023-12-20T12:55:16.031" v="1268" actId="1076"/>
          <ac:spMkLst>
            <pc:docMk/>
            <pc:sldMk cId="470184007" sldId="257"/>
            <ac:spMk id="57" creationId="{F43B477E-E5E2-271A-9DEA-8C8E16776CAE}"/>
          </ac:spMkLst>
        </pc:spChg>
        <pc:spChg chg="add mod">
          <ac:chgData name="Alessandro Bergnach" userId="0e652bda89f732eb" providerId="LiveId" clId="{8249BBA1-D2A7-4909-81FF-DFAC131BCDF7}" dt="2023-12-20T12:55:36.066" v="1278" actId="1076"/>
          <ac:spMkLst>
            <pc:docMk/>
            <pc:sldMk cId="470184007" sldId="257"/>
            <ac:spMk id="58" creationId="{9EB80971-DD86-D9C5-5550-2DDE55C8B57E}"/>
          </ac:spMkLst>
        </pc:spChg>
        <pc:spChg chg="mod">
          <ac:chgData name="Alessandro Bergnach" userId="0e652bda89f732eb" providerId="LiveId" clId="{8249BBA1-D2A7-4909-81FF-DFAC131BCDF7}" dt="2023-12-20T12:55:27.823" v="1276"/>
          <ac:spMkLst>
            <pc:docMk/>
            <pc:sldMk cId="470184007" sldId="257"/>
            <ac:spMk id="61" creationId="{EA69BA76-9F29-D891-80EE-BEF65B401CA3}"/>
          </ac:spMkLst>
        </pc:spChg>
        <pc:spChg chg="add mod">
          <ac:chgData name="Alessandro Bergnach" userId="0e652bda89f732eb" providerId="LiveId" clId="{8249BBA1-D2A7-4909-81FF-DFAC131BCDF7}" dt="2023-12-20T12:56:29.713" v="1289" actId="20577"/>
          <ac:spMkLst>
            <pc:docMk/>
            <pc:sldMk cId="470184007" sldId="257"/>
            <ac:spMk id="62" creationId="{009AA40D-05EB-1D71-ED90-E9297378310F}"/>
          </ac:spMkLst>
        </pc:spChg>
        <pc:spChg chg="add mod">
          <ac:chgData name="Alessandro Bergnach" userId="0e652bda89f732eb" providerId="LiveId" clId="{8249BBA1-D2A7-4909-81FF-DFAC131BCDF7}" dt="2023-12-20T12:56:35.573" v="1291" actId="1076"/>
          <ac:spMkLst>
            <pc:docMk/>
            <pc:sldMk cId="470184007" sldId="257"/>
            <ac:spMk id="63" creationId="{1A811C19-54E9-A486-FB4F-2990F3B73039}"/>
          </ac:spMkLst>
        </pc:spChg>
        <pc:spChg chg="add mod">
          <ac:chgData name="Alessandro Bergnach" userId="0e652bda89f732eb" providerId="LiveId" clId="{8249BBA1-D2A7-4909-81FF-DFAC131BCDF7}" dt="2023-12-20T13:24:17.715" v="1441" actId="1076"/>
          <ac:spMkLst>
            <pc:docMk/>
            <pc:sldMk cId="470184007" sldId="257"/>
            <ac:spMk id="64" creationId="{16C598A2-3A42-ED76-702D-7DD1FA058F1B}"/>
          </ac:spMkLst>
        </pc:spChg>
        <pc:spChg chg="mod">
          <ac:chgData name="Alessandro Bergnach" userId="0e652bda89f732eb" providerId="LiveId" clId="{8249BBA1-D2A7-4909-81FF-DFAC131BCDF7}" dt="2023-12-20T13:15:46.615" v="1325"/>
          <ac:spMkLst>
            <pc:docMk/>
            <pc:sldMk cId="470184007" sldId="257"/>
            <ac:spMk id="67" creationId="{11C8D3EB-DCED-0897-55EE-5F2D9365BC2C}"/>
          </ac:spMkLst>
        </pc:spChg>
        <pc:spChg chg="add mod">
          <ac:chgData name="Alessandro Bergnach" userId="0e652bda89f732eb" providerId="LiveId" clId="{8249BBA1-D2A7-4909-81FF-DFAC131BCDF7}" dt="2023-12-20T13:29:08.971" v="1459" actId="1076"/>
          <ac:spMkLst>
            <pc:docMk/>
            <pc:sldMk cId="470184007" sldId="257"/>
            <ac:spMk id="68" creationId="{5FC6609E-27CA-4203-D5E4-DEF958FC59B8}"/>
          </ac:spMkLst>
        </pc:spChg>
        <pc:spChg chg="mod">
          <ac:chgData name="Alessandro Bergnach" userId="0e652bda89f732eb" providerId="LiveId" clId="{8249BBA1-D2A7-4909-81FF-DFAC131BCDF7}" dt="2023-12-20T13:17:17.094" v="1349" actId="207"/>
          <ac:spMkLst>
            <pc:docMk/>
            <pc:sldMk cId="470184007" sldId="257"/>
            <ac:spMk id="71" creationId="{5A46586C-99D6-D154-960F-1A97F10A9DC2}"/>
          </ac:spMkLst>
        </pc:spChg>
        <pc:spChg chg="add mod">
          <ac:chgData name="Alessandro Bergnach" userId="0e652bda89f732eb" providerId="LiveId" clId="{8249BBA1-D2A7-4909-81FF-DFAC131BCDF7}" dt="2023-12-20T13:29:03.096" v="1457" actId="1076"/>
          <ac:spMkLst>
            <pc:docMk/>
            <pc:sldMk cId="470184007" sldId="257"/>
            <ac:spMk id="72" creationId="{07F721FC-B5FD-5CAC-4CBF-87CD74611A2B}"/>
          </ac:spMkLst>
        </pc:spChg>
        <pc:spChg chg="mod">
          <ac:chgData name="Alessandro Bergnach" userId="0e652bda89f732eb" providerId="LiveId" clId="{8249BBA1-D2A7-4909-81FF-DFAC131BCDF7}" dt="2023-12-20T13:18:13.836" v="1385"/>
          <ac:spMkLst>
            <pc:docMk/>
            <pc:sldMk cId="470184007" sldId="257"/>
            <ac:spMk id="75" creationId="{1FE8153C-48ED-54A2-E0C1-95561A4CD062}"/>
          </ac:spMkLst>
        </pc:spChg>
        <pc:spChg chg="add mod">
          <ac:chgData name="Alessandro Bergnach" userId="0e652bda89f732eb" providerId="LiveId" clId="{8249BBA1-D2A7-4909-81FF-DFAC131BCDF7}" dt="2023-12-20T13:28:53.515" v="1455" actId="1076"/>
          <ac:spMkLst>
            <pc:docMk/>
            <pc:sldMk cId="470184007" sldId="257"/>
            <ac:spMk id="76" creationId="{D20FD023-2D67-B0FA-90A9-EB225C523A89}"/>
          </ac:spMkLst>
        </pc:spChg>
        <pc:spChg chg="mod">
          <ac:chgData name="Alessandro Bergnach" userId="0e652bda89f732eb" providerId="LiveId" clId="{8249BBA1-D2A7-4909-81FF-DFAC131BCDF7}" dt="2023-12-20T13:18:30.695" v="1406"/>
          <ac:spMkLst>
            <pc:docMk/>
            <pc:sldMk cId="470184007" sldId="257"/>
            <ac:spMk id="79" creationId="{4FEED8B0-6F1F-6482-1CCA-8D404333BB4D}"/>
          </ac:spMkLst>
        </pc:spChg>
        <pc:spChg chg="mod">
          <ac:chgData name="Alessandro Bergnach" userId="0e652bda89f732eb" providerId="LiveId" clId="{8249BBA1-D2A7-4909-81FF-DFAC131BCDF7}" dt="2023-12-20T13:18:40.928" v="1410"/>
          <ac:spMkLst>
            <pc:docMk/>
            <pc:sldMk cId="470184007" sldId="257"/>
            <ac:spMk id="82" creationId="{F3B58BDB-BF2A-D07B-9659-043E1B0138CA}"/>
          </ac:spMkLst>
        </pc:spChg>
        <pc:spChg chg="add mod">
          <ac:chgData name="Alessandro Bergnach" userId="0e652bda89f732eb" providerId="LiveId" clId="{8249BBA1-D2A7-4909-81FF-DFAC131BCDF7}" dt="2023-12-20T13:24:17.715" v="1441" actId="1076"/>
          <ac:spMkLst>
            <pc:docMk/>
            <pc:sldMk cId="470184007" sldId="257"/>
            <ac:spMk id="83" creationId="{57FA5CF7-4BDE-A751-B27D-C45E7464CE55}"/>
          </ac:spMkLst>
        </pc:spChg>
        <pc:spChg chg="add mod">
          <ac:chgData name="Alessandro Bergnach" userId="0e652bda89f732eb" providerId="LiveId" clId="{8249BBA1-D2A7-4909-81FF-DFAC131BCDF7}" dt="2023-12-20T13:24:17.715" v="1441" actId="1076"/>
          <ac:spMkLst>
            <pc:docMk/>
            <pc:sldMk cId="470184007" sldId="257"/>
            <ac:spMk id="84" creationId="{F451E65A-C092-87BD-D3EF-45DEA565F81F}"/>
          </ac:spMkLst>
        </pc:spChg>
        <pc:spChg chg="add mod">
          <ac:chgData name="Alessandro Bergnach" userId="0e652bda89f732eb" providerId="LiveId" clId="{8249BBA1-D2A7-4909-81FF-DFAC131BCDF7}" dt="2023-12-20T13:32:54.856" v="1548" actId="20577"/>
          <ac:spMkLst>
            <pc:docMk/>
            <pc:sldMk cId="470184007" sldId="257"/>
            <ac:spMk id="85" creationId="{8AD73F5E-E766-A8A5-FEB9-3667867CA3A7}"/>
          </ac:spMkLst>
        </pc:spChg>
        <pc:spChg chg="mod">
          <ac:chgData name="Alessandro Bergnach" userId="0e652bda89f732eb" providerId="LiveId" clId="{8249BBA1-D2A7-4909-81FF-DFAC131BCDF7}" dt="2023-12-20T13:29:34.715" v="1460"/>
          <ac:spMkLst>
            <pc:docMk/>
            <pc:sldMk cId="470184007" sldId="257"/>
            <ac:spMk id="88" creationId="{B5DD1B4B-E9B0-118C-BA00-DDE0D88C1C75}"/>
          </ac:spMkLst>
        </pc:spChg>
        <pc:spChg chg="mod">
          <ac:chgData name="Alessandro Bergnach" userId="0e652bda89f732eb" providerId="LiveId" clId="{8249BBA1-D2A7-4909-81FF-DFAC131BCDF7}" dt="2023-12-20T13:29:46.498" v="1464"/>
          <ac:spMkLst>
            <pc:docMk/>
            <pc:sldMk cId="470184007" sldId="257"/>
            <ac:spMk id="91" creationId="{F79E8DCE-4B4E-1826-B63D-08E0A1A12D36}"/>
          </ac:spMkLst>
        </pc:spChg>
        <pc:spChg chg="add mod">
          <ac:chgData name="Alessandro Bergnach" userId="0e652bda89f732eb" providerId="LiveId" clId="{8249BBA1-D2A7-4909-81FF-DFAC131BCDF7}" dt="2023-12-20T13:29:57.844" v="1468" actId="1076"/>
          <ac:spMkLst>
            <pc:docMk/>
            <pc:sldMk cId="470184007" sldId="257"/>
            <ac:spMk id="92" creationId="{0BB4326A-A4B8-C4ED-2BE5-9CEEDFD3ED96}"/>
          </ac:spMkLst>
        </pc:spChg>
        <pc:spChg chg="add mod">
          <ac:chgData name="Alessandro Bergnach" userId="0e652bda89f732eb" providerId="LiveId" clId="{8249BBA1-D2A7-4909-81FF-DFAC131BCDF7}" dt="2023-12-20T13:34:52.762" v="1627" actId="20577"/>
          <ac:spMkLst>
            <pc:docMk/>
            <pc:sldMk cId="470184007" sldId="257"/>
            <ac:spMk id="93" creationId="{755DB0D5-14D6-2D56-A086-B64B38FAFE2C}"/>
          </ac:spMkLst>
        </pc:spChg>
        <pc:spChg chg="mod">
          <ac:chgData name="Alessandro Bergnach" userId="0e652bda89f732eb" providerId="LiveId" clId="{8249BBA1-D2A7-4909-81FF-DFAC131BCDF7}" dt="2023-12-20T13:32:03.378" v="1523"/>
          <ac:spMkLst>
            <pc:docMk/>
            <pc:sldMk cId="470184007" sldId="257"/>
            <ac:spMk id="103" creationId="{F04CE496-A6AB-7C3D-1632-4CCB933945DA}"/>
          </ac:spMkLst>
        </pc:spChg>
        <pc:spChg chg="mod">
          <ac:chgData name="Alessandro Bergnach" userId="0e652bda89f732eb" providerId="LiveId" clId="{8249BBA1-D2A7-4909-81FF-DFAC131BCDF7}" dt="2023-12-20T13:32:06.016" v="1525"/>
          <ac:spMkLst>
            <pc:docMk/>
            <pc:sldMk cId="470184007" sldId="257"/>
            <ac:spMk id="106" creationId="{B5DB3914-DE65-EB1F-3694-9A00FCC5692A}"/>
          </ac:spMkLst>
        </pc:spChg>
        <pc:spChg chg="add mod">
          <ac:chgData name="Alessandro Bergnach" userId="0e652bda89f732eb" providerId="LiveId" clId="{8249BBA1-D2A7-4909-81FF-DFAC131BCDF7}" dt="2023-12-20T13:32:59.035" v="1563" actId="20577"/>
          <ac:spMkLst>
            <pc:docMk/>
            <pc:sldMk cId="470184007" sldId="257"/>
            <ac:spMk id="107" creationId="{95DCCE37-CD01-4435-3745-90A1D3566337}"/>
          </ac:spMkLst>
        </pc:spChg>
        <pc:spChg chg="mod">
          <ac:chgData name="Alessandro Bergnach" userId="0e652bda89f732eb" providerId="LiveId" clId="{8249BBA1-D2A7-4909-81FF-DFAC131BCDF7}" dt="2023-12-20T13:32:34.742" v="1533"/>
          <ac:spMkLst>
            <pc:docMk/>
            <pc:sldMk cId="470184007" sldId="257"/>
            <ac:spMk id="110" creationId="{B55FA597-49ED-05EE-322C-5923B65159B0}"/>
          </ac:spMkLst>
        </pc:spChg>
        <pc:spChg chg="add mod">
          <ac:chgData name="Alessandro Bergnach" userId="0e652bda89f732eb" providerId="LiveId" clId="{8249BBA1-D2A7-4909-81FF-DFAC131BCDF7}" dt="2023-12-20T13:33:07.182" v="1577" actId="20577"/>
          <ac:spMkLst>
            <pc:docMk/>
            <pc:sldMk cId="470184007" sldId="257"/>
            <ac:spMk id="111" creationId="{BEC35DB0-B295-995C-6A44-02724D8E39BD}"/>
          </ac:spMkLst>
        </pc:spChg>
        <pc:spChg chg="add mod">
          <ac:chgData name="Alessandro Bergnach" userId="0e652bda89f732eb" providerId="LiveId" clId="{8249BBA1-D2A7-4909-81FF-DFAC131BCDF7}" dt="2023-12-20T13:33:19.141" v="1603" actId="1036"/>
          <ac:spMkLst>
            <pc:docMk/>
            <pc:sldMk cId="470184007" sldId="257"/>
            <ac:spMk id="112" creationId="{37A29065-DCF7-3DEF-59F0-BF6A693187FD}"/>
          </ac:spMkLst>
        </pc:spChg>
        <pc:spChg chg="add mod">
          <ac:chgData name="Alessandro Bergnach" userId="0e652bda89f732eb" providerId="LiveId" clId="{8249BBA1-D2A7-4909-81FF-DFAC131BCDF7}" dt="2023-12-20T13:42:46.884" v="1640" actId="20577"/>
          <ac:spMkLst>
            <pc:docMk/>
            <pc:sldMk cId="470184007" sldId="257"/>
            <ac:spMk id="113" creationId="{8F2A8297-0C6B-FA32-DD8F-40F0D9EC7E8A}"/>
          </ac:spMkLst>
        </pc:spChg>
        <pc:spChg chg="add mod">
          <ac:chgData name="Alessandro Bergnach" userId="0e652bda89f732eb" providerId="LiveId" clId="{8249BBA1-D2A7-4909-81FF-DFAC131BCDF7}" dt="2023-12-20T13:42:49.848" v="1641" actId="20577"/>
          <ac:spMkLst>
            <pc:docMk/>
            <pc:sldMk cId="470184007" sldId="257"/>
            <ac:spMk id="114" creationId="{CCECD419-383E-225B-B05C-11EAF3EC9064}"/>
          </ac:spMkLst>
        </pc:s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6" creationId="{B8666FF2-2CF9-141D-E2DA-CB8EC4B3808B}"/>
          </ac:grpSpMkLst>
        </pc:gr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10" creationId="{BD60737A-A341-AA1C-84CE-3B8C84F26B23}"/>
          </ac:grpSpMkLst>
        </pc:gr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14" creationId="{7E1AB148-25D3-B09F-F7B3-F0E6F7E4397C}"/>
          </ac:grpSpMkLst>
        </pc:gr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19" creationId="{EDE6D572-31FD-3477-A00B-8DF84AD85FEF}"/>
          </ac:grpSpMkLst>
        </pc:gr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22" creationId="{9E8AAEEB-08AF-45F7-9F9E-596D5F4D4CC9}"/>
          </ac:grpSpMkLst>
        </pc:gr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25" creationId="{40DBCF65-FDDF-9FC3-87E4-7301D3EE672D}"/>
          </ac:grpSpMkLst>
        </pc:gr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28" creationId="{B32FB4D9-1DE8-8CBA-60FA-6D1D71637453}"/>
          </ac:grpSpMkLst>
        </pc:grpChg>
        <pc:grpChg chg="add mod">
          <ac:chgData name="Alessandro Bergnach" userId="0e652bda89f732eb" providerId="LiveId" clId="{8249BBA1-D2A7-4909-81FF-DFAC131BCDF7}" dt="2023-12-20T13:22:46.455" v="1430" actId="1076"/>
          <ac:grpSpMkLst>
            <pc:docMk/>
            <pc:sldMk cId="470184007" sldId="257"/>
            <ac:grpSpMk id="36" creationId="{5DD58438-8361-F385-42C8-58CABC40765B}"/>
          </ac:grpSpMkLst>
        </pc:grpChg>
        <pc:grpChg chg="add mod">
          <ac:chgData name="Alessandro Bergnach" userId="0e652bda89f732eb" providerId="LiveId" clId="{8249BBA1-D2A7-4909-81FF-DFAC131BCDF7}" dt="2023-12-20T12:53:45.783" v="1231" actId="1036"/>
          <ac:grpSpMkLst>
            <pc:docMk/>
            <pc:sldMk cId="470184007" sldId="257"/>
            <ac:grpSpMk id="44" creationId="{BDA5BC99-2206-B8A3-45A6-64DE90C86ED4}"/>
          </ac:grpSpMkLst>
        </pc:grpChg>
        <pc:grpChg chg="add mod">
          <ac:chgData name="Alessandro Bergnach" userId="0e652bda89f732eb" providerId="LiveId" clId="{8249BBA1-D2A7-4909-81FF-DFAC131BCDF7}" dt="2023-12-20T12:54:37.483" v="1263" actId="1076"/>
          <ac:grpSpMkLst>
            <pc:docMk/>
            <pc:sldMk cId="470184007" sldId="257"/>
            <ac:grpSpMk id="50" creationId="{E0CC1FA0-AAA6-3017-DD56-ECED86E881F0}"/>
          </ac:grpSpMkLst>
        </pc:grpChg>
        <pc:grpChg chg="add mod">
          <ac:chgData name="Alessandro Bergnach" userId="0e652bda89f732eb" providerId="LiveId" clId="{8249BBA1-D2A7-4909-81FF-DFAC131BCDF7}" dt="2023-12-20T12:55:12.468" v="1267" actId="1076"/>
          <ac:grpSpMkLst>
            <pc:docMk/>
            <pc:sldMk cId="470184007" sldId="257"/>
            <ac:grpSpMk id="53" creationId="{2A0CE8E4-64E2-C82A-D3B6-9681EF7DFE51}"/>
          </ac:grpSpMkLst>
        </pc:grpChg>
        <pc:grpChg chg="add mod">
          <ac:chgData name="Alessandro Bergnach" userId="0e652bda89f732eb" providerId="LiveId" clId="{8249BBA1-D2A7-4909-81FF-DFAC131BCDF7}" dt="2023-12-20T12:55:32.523" v="1277" actId="1076"/>
          <ac:grpSpMkLst>
            <pc:docMk/>
            <pc:sldMk cId="470184007" sldId="257"/>
            <ac:grpSpMk id="59" creationId="{F56FE4AE-A8C6-9AA3-A315-00C1DAB76DE3}"/>
          </ac:grpSpMkLst>
        </pc:grpChg>
        <pc:grpChg chg="add mod">
          <ac:chgData name="Alessandro Bergnach" userId="0e652bda89f732eb" providerId="LiveId" clId="{8249BBA1-D2A7-4909-81FF-DFAC131BCDF7}" dt="2023-12-20T13:29:05.791" v="1458" actId="1076"/>
          <ac:grpSpMkLst>
            <pc:docMk/>
            <pc:sldMk cId="470184007" sldId="257"/>
            <ac:grpSpMk id="65" creationId="{7E312107-8026-5341-9A8A-6A42331D9BED}"/>
          </ac:grpSpMkLst>
        </pc:grpChg>
        <pc:grpChg chg="add mod">
          <ac:chgData name="Alessandro Bergnach" userId="0e652bda89f732eb" providerId="LiveId" clId="{8249BBA1-D2A7-4909-81FF-DFAC131BCDF7}" dt="2023-12-20T13:28:56.399" v="1456" actId="1076"/>
          <ac:grpSpMkLst>
            <pc:docMk/>
            <pc:sldMk cId="470184007" sldId="257"/>
            <ac:grpSpMk id="69" creationId="{4EE2C911-ED26-76FC-C600-3C50E634FD07}"/>
          </ac:grpSpMkLst>
        </pc:grpChg>
        <pc:grpChg chg="add mod">
          <ac:chgData name="Alessandro Bergnach" userId="0e652bda89f732eb" providerId="LiveId" clId="{8249BBA1-D2A7-4909-81FF-DFAC131BCDF7}" dt="2023-12-20T13:28:53.515" v="1455" actId="1076"/>
          <ac:grpSpMkLst>
            <pc:docMk/>
            <pc:sldMk cId="470184007" sldId="257"/>
            <ac:grpSpMk id="73" creationId="{F286326F-C52D-C84A-582E-60C40A37749F}"/>
          </ac:grpSpMkLst>
        </pc:grpChg>
        <pc:grpChg chg="add mod">
          <ac:chgData name="Alessandro Bergnach" userId="0e652bda89f732eb" providerId="LiveId" clId="{8249BBA1-D2A7-4909-81FF-DFAC131BCDF7}" dt="2023-12-20T13:24:17.715" v="1441" actId="1076"/>
          <ac:grpSpMkLst>
            <pc:docMk/>
            <pc:sldMk cId="470184007" sldId="257"/>
            <ac:grpSpMk id="77" creationId="{592882A8-6F7E-91BD-499B-3F3B108A110F}"/>
          </ac:grpSpMkLst>
        </pc:grpChg>
        <pc:grpChg chg="add mod">
          <ac:chgData name="Alessandro Bergnach" userId="0e652bda89f732eb" providerId="LiveId" clId="{8249BBA1-D2A7-4909-81FF-DFAC131BCDF7}" dt="2023-12-20T13:24:17.715" v="1441" actId="1076"/>
          <ac:grpSpMkLst>
            <pc:docMk/>
            <pc:sldMk cId="470184007" sldId="257"/>
            <ac:grpSpMk id="80" creationId="{F97F6A96-CDA6-D80C-13EB-E32B56ACB17A}"/>
          </ac:grpSpMkLst>
        </pc:grpChg>
        <pc:grpChg chg="add mod">
          <ac:chgData name="Alessandro Bergnach" userId="0e652bda89f732eb" providerId="LiveId" clId="{8249BBA1-D2A7-4909-81FF-DFAC131BCDF7}" dt="2023-12-20T13:29:43.350" v="1463" actId="1076"/>
          <ac:grpSpMkLst>
            <pc:docMk/>
            <pc:sldMk cId="470184007" sldId="257"/>
            <ac:grpSpMk id="86" creationId="{DDE128B0-0EA8-5F44-28CA-FAADA2C1A14C}"/>
          </ac:grpSpMkLst>
        </pc:grpChg>
        <pc:grpChg chg="add mod">
          <ac:chgData name="Alessandro Bergnach" userId="0e652bda89f732eb" providerId="LiveId" clId="{8249BBA1-D2A7-4909-81FF-DFAC131BCDF7}" dt="2023-12-20T13:29:51.829" v="1466" actId="1076"/>
          <ac:grpSpMkLst>
            <pc:docMk/>
            <pc:sldMk cId="470184007" sldId="257"/>
            <ac:grpSpMk id="89" creationId="{B38B493A-A7B0-D885-59CD-7F061343FE2E}"/>
          </ac:grpSpMkLst>
        </pc:grpChg>
        <pc:grpChg chg="add mod">
          <ac:chgData name="Alessandro Bergnach" userId="0e652bda89f732eb" providerId="LiveId" clId="{8249BBA1-D2A7-4909-81FF-DFAC131BCDF7}" dt="2023-12-20T13:32:17.274" v="1530" actId="1076"/>
          <ac:grpSpMkLst>
            <pc:docMk/>
            <pc:sldMk cId="470184007" sldId="257"/>
            <ac:grpSpMk id="101" creationId="{63FF6932-8B5A-9DFF-4896-1A4FD1658588}"/>
          </ac:grpSpMkLst>
        </pc:grpChg>
        <pc:grpChg chg="add mod">
          <ac:chgData name="Alessandro Bergnach" userId="0e652bda89f732eb" providerId="LiveId" clId="{8249BBA1-D2A7-4909-81FF-DFAC131BCDF7}" dt="2023-12-20T13:32:11.805" v="1528" actId="1076"/>
          <ac:grpSpMkLst>
            <pc:docMk/>
            <pc:sldMk cId="470184007" sldId="257"/>
            <ac:grpSpMk id="104" creationId="{E7D597B1-A015-A143-690B-92918C94E205}"/>
          </ac:grpSpMkLst>
        </pc:grpChg>
        <pc:grpChg chg="add mod">
          <ac:chgData name="Alessandro Bergnach" userId="0e652bda89f732eb" providerId="LiveId" clId="{8249BBA1-D2A7-4909-81FF-DFAC131BCDF7}" dt="2023-12-20T13:32:43.935" v="1536" actId="1076"/>
          <ac:grpSpMkLst>
            <pc:docMk/>
            <pc:sldMk cId="470184007" sldId="257"/>
            <ac:grpSpMk id="108" creationId="{69C6E54B-6B28-4211-A600-D769E751CC70}"/>
          </ac:grpSpMkLst>
        </pc:grpChg>
        <pc:cxnChg chg="mod">
          <ac:chgData name="Alessandro Bergnach" userId="0e652bda89f732eb" providerId="LiveId" clId="{8249BBA1-D2A7-4909-81FF-DFAC131BCDF7}" dt="2023-12-20T12:44:29.426" v="974" actId="207"/>
          <ac:cxnSpMkLst>
            <pc:docMk/>
            <pc:sldMk cId="470184007" sldId="257"/>
            <ac:cxnSpMk id="7" creationId="{5D085E69-3E12-54BF-4787-B14BBF65523B}"/>
          </ac:cxnSpMkLst>
        </pc:cxnChg>
        <pc:cxnChg chg="mod">
          <ac:chgData name="Alessandro Bergnach" userId="0e652bda89f732eb" providerId="LiveId" clId="{8249BBA1-D2A7-4909-81FF-DFAC131BCDF7}" dt="2023-12-20T12:44:47.491" v="976" actId="207"/>
          <ac:cxnSpMkLst>
            <pc:docMk/>
            <pc:sldMk cId="470184007" sldId="257"/>
            <ac:cxnSpMk id="11" creationId="{819C0D16-6A49-2AA2-FA78-D0434517D9CE}"/>
          </ac:cxnSpMkLst>
        </pc:cxnChg>
        <pc:cxnChg chg="mod">
          <ac:chgData name="Alessandro Bergnach" userId="0e652bda89f732eb" providerId="LiveId" clId="{8249BBA1-D2A7-4909-81FF-DFAC131BCDF7}" dt="2023-12-20T12:45:34.515" v="1019"/>
          <ac:cxnSpMkLst>
            <pc:docMk/>
            <pc:sldMk cId="470184007" sldId="257"/>
            <ac:cxnSpMk id="15" creationId="{3379C51F-45D5-E979-EB3E-BCBA585B22EB}"/>
          </ac:cxnSpMkLst>
        </pc:cxnChg>
        <pc:cxnChg chg="mod">
          <ac:chgData name="Alessandro Bergnach" userId="0e652bda89f732eb" providerId="LiveId" clId="{8249BBA1-D2A7-4909-81FF-DFAC131BCDF7}" dt="2023-12-20T12:46:28.647" v="1050" actId="571"/>
          <ac:cxnSpMkLst>
            <pc:docMk/>
            <pc:sldMk cId="470184007" sldId="257"/>
            <ac:cxnSpMk id="20" creationId="{79D762A6-0804-19C2-2C01-C7F793297340}"/>
          </ac:cxnSpMkLst>
        </pc:cxnChg>
        <pc:cxnChg chg="mod">
          <ac:chgData name="Alessandro Bergnach" userId="0e652bda89f732eb" providerId="LiveId" clId="{8249BBA1-D2A7-4909-81FF-DFAC131BCDF7}" dt="2023-12-20T12:46:37.656" v="1051" actId="571"/>
          <ac:cxnSpMkLst>
            <pc:docMk/>
            <pc:sldMk cId="470184007" sldId="257"/>
            <ac:cxnSpMk id="23" creationId="{E3C77A74-E3F4-165B-21E0-B86C18E45180}"/>
          </ac:cxnSpMkLst>
        </pc:cxnChg>
        <pc:cxnChg chg="mod">
          <ac:chgData name="Alessandro Bergnach" userId="0e652bda89f732eb" providerId="LiveId" clId="{8249BBA1-D2A7-4909-81FF-DFAC131BCDF7}" dt="2023-12-20T12:46:45.069" v="1052"/>
          <ac:cxnSpMkLst>
            <pc:docMk/>
            <pc:sldMk cId="470184007" sldId="257"/>
            <ac:cxnSpMk id="26" creationId="{FD0B3EC3-1443-5666-243D-5B86812F19C1}"/>
          </ac:cxnSpMkLst>
        </pc:cxnChg>
        <pc:cxnChg chg="mod">
          <ac:chgData name="Alessandro Bergnach" userId="0e652bda89f732eb" providerId="LiveId" clId="{8249BBA1-D2A7-4909-81FF-DFAC131BCDF7}" dt="2023-12-20T12:46:48.190" v="1054"/>
          <ac:cxnSpMkLst>
            <pc:docMk/>
            <pc:sldMk cId="470184007" sldId="257"/>
            <ac:cxnSpMk id="29" creationId="{9E178B47-D55A-E33C-5164-8D2572DD0108}"/>
          </ac:cxnSpMkLst>
        </pc:cxnChg>
        <pc:cxnChg chg="mod">
          <ac:chgData name="Alessandro Bergnach" userId="0e652bda89f732eb" providerId="LiveId" clId="{8249BBA1-D2A7-4909-81FF-DFAC131BCDF7}" dt="2023-12-20T12:51:04.885" v="1186" actId="207"/>
          <ac:cxnSpMkLst>
            <pc:docMk/>
            <pc:sldMk cId="470184007" sldId="257"/>
            <ac:cxnSpMk id="37" creationId="{E5994A11-8ED8-9069-9857-DD5D9E715D88}"/>
          </ac:cxnSpMkLst>
        </pc:cxnChg>
        <pc:cxnChg chg="add mod">
          <ac:chgData name="Alessandro Bergnach" userId="0e652bda89f732eb" providerId="LiveId" clId="{8249BBA1-D2A7-4909-81FF-DFAC131BCDF7}" dt="2023-12-20T13:22:46.455" v="1430" actId="1076"/>
          <ac:cxnSpMkLst>
            <pc:docMk/>
            <pc:sldMk cId="470184007" sldId="257"/>
            <ac:cxnSpMk id="41" creationId="{5FD22C8D-D533-08D2-19A9-264F6D6ACCDE}"/>
          </ac:cxnSpMkLst>
        </pc:cxnChg>
        <pc:cxnChg chg="mod">
          <ac:chgData name="Alessandro Bergnach" userId="0e652bda89f732eb" providerId="LiveId" clId="{8249BBA1-D2A7-4909-81FF-DFAC131BCDF7}" dt="2023-12-20T12:53:17.765" v="1210"/>
          <ac:cxnSpMkLst>
            <pc:docMk/>
            <pc:sldMk cId="470184007" sldId="257"/>
            <ac:cxnSpMk id="45" creationId="{6BA42F46-28EE-DD3C-C036-EB1AB76FF2D4}"/>
          </ac:cxnSpMkLst>
        </pc:cxnChg>
        <pc:cxnChg chg="add mod">
          <ac:chgData name="Alessandro Bergnach" userId="0e652bda89f732eb" providerId="LiveId" clId="{8249BBA1-D2A7-4909-81FF-DFAC131BCDF7}" dt="2023-12-20T12:53:45.783" v="1231" actId="1036"/>
          <ac:cxnSpMkLst>
            <pc:docMk/>
            <pc:sldMk cId="470184007" sldId="257"/>
            <ac:cxnSpMk id="47" creationId="{FDB02494-FFAC-AE9C-109E-F17E06E961DD}"/>
          </ac:cxnSpMkLst>
        </pc:cxnChg>
        <pc:cxnChg chg="mod">
          <ac:chgData name="Alessandro Bergnach" userId="0e652bda89f732eb" providerId="LiveId" clId="{8249BBA1-D2A7-4909-81FF-DFAC131BCDF7}" dt="2023-12-20T12:53:49.303" v="1232"/>
          <ac:cxnSpMkLst>
            <pc:docMk/>
            <pc:sldMk cId="470184007" sldId="257"/>
            <ac:cxnSpMk id="51" creationId="{C4B4762D-7C92-EA65-6417-0F87A5093268}"/>
          </ac:cxnSpMkLst>
        </pc:cxnChg>
        <pc:cxnChg chg="mod">
          <ac:chgData name="Alessandro Bergnach" userId="0e652bda89f732eb" providerId="LiveId" clId="{8249BBA1-D2A7-4909-81FF-DFAC131BCDF7}" dt="2023-12-20T12:54:06.063" v="1237"/>
          <ac:cxnSpMkLst>
            <pc:docMk/>
            <pc:sldMk cId="470184007" sldId="257"/>
            <ac:cxnSpMk id="54" creationId="{F926B6F6-AC9B-2EBA-FF8F-24EB80E3F612}"/>
          </ac:cxnSpMkLst>
        </pc:cxnChg>
        <pc:cxnChg chg="mod">
          <ac:chgData name="Alessandro Bergnach" userId="0e652bda89f732eb" providerId="LiveId" clId="{8249BBA1-D2A7-4909-81FF-DFAC131BCDF7}" dt="2023-12-20T12:55:27.823" v="1276"/>
          <ac:cxnSpMkLst>
            <pc:docMk/>
            <pc:sldMk cId="470184007" sldId="257"/>
            <ac:cxnSpMk id="60" creationId="{F65F22D1-5EE6-72BC-241A-C2DD7FEF4D28}"/>
          </ac:cxnSpMkLst>
        </pc:cxnChg>
        <pc:cxnChg chg="mod">
          <ac:chgData name="Alessandro Bergnach" userId="0e652bda89f732eb" providerId="LiveId" clId="{8249BBA1-D2A7-4909-81FF-DFAC131BCDF7}" dt="2023-12-20T13:15:46.615" v="1325"/>
          <ac:cxnSpMkLst>
            <pc:docMk/>
            <pc:sldMk cId="470184007" sldId="257"/>
            <ac:cxnSpMk id="66" creationId="{00C99CA0-4BD7-70E6-160B-DC250FB07701}"/>
          </ac:cxnSpMkLst>
        </pc:cxnChg>
        <pc:cxnChg chg="mod">
          <ac:chgData name="Alessandro Bergnach" userId="0e652bda89f732eb" providerId="LiveId" clId="{8249BBA1-D2A7-4909-81FF-DFAC131BCDF7}" dt="2023-12-20T13:17:17.094" v="1349" actId="207"/>
          <ac:cxnSpMkLst>
            <pc:docMk/>
            <pc:sldMk cId="470184007" sldId="257"/>
            <ac:cxnSpMk id="70" creationId="{E8DEC227-DEB9-C3F0-4311-A0F21A4FA248}"/>
          </ac:cxnSpMkLst>
        </pc:cxnChg>
        <pc:cxnChg chg="mod">
          <ac:chgData name="Alessandro Bergnach" userId="0e652bda89f732eb" providerId="LiveId" clId="{8249BBA1-D2A7-4909-81FF-DFAC131BCDF7}" dt="2023-12-20T13:18:13.836" v="1385"/>
          <ac:cxnSpMkLst>
            <pc:docMk/>
            <pc:sldMk cId="470184007" sldId="257"/>
            <ac:cxnSpMk id="74" creationId="{CCE48EF0-F446-5D35-DDD7-2A57A308A933}"/>
          </ac:cxnSpMkLst>
        </pc:cxnChg>
        <pc:cxnChg chg="mod">
          <ac:chgData name="Alessandro Bergnach" userId="0e652bda89f732eb" providerId="LiveId" clId="{8249BBA1-D2A7-4909-81FF-DFAC131BCDF7}" dt="2023-12-20T13:18:30.695" v="1406"/>
          <ac:cxnSpMkLst>
            <pc:docMk/>
            <pc:sldMk cId="470184007" sldId="257"/>
            <ac:cxnSpMk id="78" creationId="{7C4E55F4-9D0A-28DD-B865-A6B80EB01B2E}"/>
          </ac:cxnSpMkLst>
        </pc:cxnChg>
        <pc:cxnChg chg="mod">
          <ac:chgData name="Alessandro Bergnach" userId="0e652bda89f732eb" providerId="LiveId" clId="{8249BBA1-D2A7-4909-81FF-DFAC131BCDF7}" dt="2023-12-20T13:18:40.928" v="1410"/>
          <ac:cxnSpMkLst>
            <pc:docMk/>
            <pc:sldMk cId="470184007" sldId="257"/>
            <ac:cxnSpMk id="81" creationId="{117143ED-3588-EEEE-58D3-B4FD69ACD3A9}"/>
          </ac:cxnSpMkLst>
        </pc:cxnChg>
        <pc:cxnChg chg="mod">
          <ac:chgData name="Alessandro Bergnach" userId="0e652bda89f732eb" providerId="LiveId" clId="{8249BBA1-D2A7-4909-81FF-DFAC131BCDF7}" dt="2023-12-20T13:29:34.715" v="1460"/>
          <ac:cxnSpMkLst>
            <pc:docMk/>
            <pc:sldMk cId="470184007" sldId="257"/>
            <ac:cxnSpMk id="87" creationId="{2B362CC1-1E2E-8F31-60A5-7E286F131CBD}"/>
          </ac:cxnSpMkLst>
        </pc:cxnChg>
        <pc:cxnChg chg="mod">
          <ac:chgData name="Alessandro Bergnach" userId="0e652bda89f732eb" providerId="LiveId" clId="{8249BBA1-D2A7-4909-81FF-DFAC131BCDF7}" dt="2023-12-20T13:29:46.498" v="1464"/>
          <ac:cxnSpMkLst>
            <pc:docMk/>
            <pc:sldMk cId="470184007" sldId="257"/>
            <ac:cxnSpMk id="90" creationId="{C3C4C677-94DD-A224-08E9-AE10A8852418}"/>
          </ac:cxnSpMkLst>
        </pc:cxnChg>
        <pc:cxnChg chg="add mod">
          <ac:chgData name="Alessandro Bergnach" userId="0e652bda89f732eb" providerId="LiveId" clId="{8249BBA1-D2A7-4909-81FF-DFAC131BCDF7}" dt="2023-12-20T13:30:24.203" v="1476" actId="14100"/>
          <ac:cxnSpMkLst>
            <pc:docMk/>
            <pc:sldMk cId="470184007" sldId="257"/>
            <ac:cxnSpMk id="94" creationId="{DC2FF8F9-C7FC-EA39-0053-3D30CBD7CEA6}"/>
          </ac:cxnSpMkLst>
        </pc:cxnChg>
        <pc:cxnChg chg="add mod">
          <ac:chgData name="Alessandro Bergnach" userId="0e652bda89f732eb" providerId="LiveId" clId="{8249BBA1-D2A7-4909-81FF-DFAC131BCDF7}" dt="2023-12-20T13:30:33.989" v="1479" actId="14100"/>
          <ac:cxnSpMkLst>
            <pc:docMk/>
            <pc:sldMk cId="470184007" sldId="257"/>
            <ac:cxnSpMk id="98" creationId="{F7E44554-3573-DA0D-98A8-4467412144A3}"/>
          </ac:cxnSpMkLst>
        </pc:cxnChg>
        <pc:cxnChg chg="mod">
          <ac:chgData name="Alessandro Bergnach" userId="0e652bda89f732eb" providerId="LiveId" clId="{8249BBA1-D2A7-4909-81FF-DFAC131BCDF7}" dt="2023-12-20T13:32:03.378" v="1523"/>
          <ac:cxnSpMkLst>
            <pc:docMk/>
            <pc:sldMk cId="470184007" sldId="257"/>
            <ac:cxnSpMk id="102" creationId="{3FA10D52-CB9D-EEA8-2C8C-1DED34FF7CA2}"/>
          </ac:cxnSpMkLst>
        </pc:cxnChg>
        <pc:cxnChg chg="mod">
          <ac:chgData name="Alessandro Bergnach" userId="0e652bda89f732eb" providerId="LiveId" clId="{8249BBA1-D2A7-4909-81FF-DFAC131BCDF7}" dt="2023-12-20T13:32:06.016" v="1525"/>
          <ac:cxnSpMkLst>
            <pc:docMk/>
            <pc:sldMk cId="470184007" sldId="257"/>
            <ac:cxnSpMk id="105" creationId="{78A402DD-4CAE-5C6C-13F4-04E997CE2845}"/>
          </ac:cxnSpMkLst>
        </pc:cxnChg>
        <pc:cxnChg chg="mod">
          <ac:chgData name="Alessandro Bergnach" userId="0e652bda89f732eb" providerId="LiveId" clId="{8249BBA1-D2A7-4909-81FF-DFAC131BCDF7}" dt="2023-12-20T13:32:34.742" v="1533"/>
          <ac:cxnSpMkLst>
            <pc:docMk/>
            <pc:sldMk cId="470184007" sldId="257"/>
            <ac:cxnSpMk id="109" creationId="{7B31A67F-2541-2E8D-D008-EF5AB7F609BA}"/>
          </ac:cxnSpMkLst>
        </pc:cxnChg>
      </pc:sldChg>
      <pc:sldChg chg="addSp delSp modSp new del mod">
        <pc:chgData name="Alessandro Bergnach" userId="0e652bda89f732eb" providerId="LiveId" clId="{8249BBA1-D2A7-4909-81FF-DFAC131BCDF7}" dt="2023-12-20T12:26:44.966" v="913" actId="47"/>
        <pc:sldMkLst>
          <pc:docMk/>
          <pc:sldMk cId="1491034350" sldId="257"/>
        </pc:sldMkLst>
        <pc:spChg chg="del mod">
          <ac:chgData name="Alessandro Bergnach" userId="0e652bda89f732eb" providerId="LiveId" clId="{8249BBA1-D2A7-4909-81FF-DFAC131BCDF7}" dt="2023-12-19T08:16:55.116" v="443" actId="478"/>
          <ac:spMkLst>
            <pc:docMk/>
            <pc:sldMk cId="1491034350" sldId="257"/>
            <ac:spMk id="2" creationId="{E6C3495B-03B9-9C74-F30D-DFDF0179E42E}"/>
          </ac:spMkLst>
        </pc:spChg>
        <pc:spChg chg="del">
          <ac:chgData name="Alessandro Bergnach" userId="0e652bda89f732eb" providerId="LiveId" clId="{8249BBA1-D2A7-4909-81FF-DFAC131BCDF7}" dt="2023-12-19T08:16:57.616" v="444" actId="478"/>
          <ac:spMkLst>
            <pc:docMk/>
            <pc:sldMk cId="1491034350" sldId="257"/>
            <ac:spMk id="3" creationId="{5DA22F2D-DF74-DEF5-C894-7DE5A348F19D}"/>
          </ac:spMkLst>
        </pc:spChg>
        <pc:spChg chg="add del mod">
          <ac:chgData name="Alessandro Bergnach" userId="0e652bda89f732eb" providerId="LiveId" clId="{8249BBA1-D2A7-4909-81FF-DFAC131BCDF7}" dt="2023-12-19T08:16:57.616" v="444" actId="478"/>
          <ac:spMkLst>
            <pc:docMk/>
            <pc:sldMk cId="1491034350" sldId="257"/>
            <ac:spMk id="5" creationId="{10A68042-E692-8286-B9E4-ED05D43B56FE}"/>
          </ac:spMkLst>
        </pc:spChg>
        <pc:spChg chg="add mod">
          <ac:chgData name="Alessandro Bergnach" userId="0e652bda89f732eb" providerId="LiveId" clId="{8249BBA1-D2A7-4909-81FF-DFAC131BCDF7}" dt="2023-12-19T08:16:58.166" v="445"/>
          <ac:spMkLst>
            <pc:docMk/>
            <pc:sldMk cId="1491034350" sldId="257"/>
            <ac:spMk id="6" creationId="{EE466CDE-0E57-0F82-841F-ADD0E7EB22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DD1F-A15F-9CFB-F1FF-42B766FD1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40E0-4564-228F-DB2D-69C46EF0A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D735-BF70-666F-DE61-881A86E9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F49A-3B4D-AD82-95C5-F20007D5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1C57-997B-CA3B-55A7-2A88ACF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8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DE5A-A30A-80D8-10AA-AC0A1612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D845-A10E-8F79-1726-9478556CC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572B-FDC3-4945-3188-45E7D6CC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6A31-57FF-F6AD-0676-6E99EC66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0F35-F489-EEC3-104C-4438723D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7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CC224-501C-31CE-2EAD-F51A1D78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B20E6-1BD6-DF93-7F70-23C7E61EE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5D49-4662-A886-0642-C5FD04ED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6EFB-C8BD-D23A-FCA1-DBD93874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C7F6-CA39-FD24-C5B4-7EC32AA0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0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FFD7-7366-3CAC-88FB-B9EB6AF6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BC42-00A3-A244-D1A6-91D16B36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A18E-DCFC-081F-5776-1D48121F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84C1-338C-B068-2885-B3391052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0089-DBEF-CCD6-1913-1C2ECA15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3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9BD4-C8E8-5C77-10BA-35AE9034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90CD-E62A-7999-C51F-693E2DDB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D183-79B0-5C15-AFEB-8A4B52C2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219B-8113-548D-F0C3-26ED1814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6D2C-43D3-E4E8-B878-777B985A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0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6878-D2A3-495E-7C5E-BCB14F7B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BB0D-7990-11EF-99DD-02E858EE2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F67F7-A1AF-C2D3-F4B8-1265A839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D95E-E13D-7541-28D7-6D8C3F8F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B7BC-BE0F-B475-DB58-5AF3FA55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E8E46-686E-F0D0-8D33-8C94D9FC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26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950-87E8-2D7E-0349-873623C0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899D-A30E-D980-1014-CE135F57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6AFB8-9C17-814A-F85A-8B375758D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28B80-9983-D1B4-BE5B-D625AE3A8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D42E4-58C8-7A69-5DF9-D2E089C20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9F74A-DAE8-15EB-181E-C587383D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66F7E-E2C1-B975-2AE3-365C561B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A5615-9197-8F43-5F64-C6D62F63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78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903D-D914-9748-0D28-A21AA007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35584-B4C5-723F-B6CB-70DC9CAE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4D557-E8A4-7CCB-8869-5075D8AA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1DA60-B047-550D-1444-3C95ED51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96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8D09A-4E63-8511-C621-D5575A84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A5A66-055D-AF44-A9A8-CDE3FC1F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266D-9F17-A7A6-EC48-40CF2B0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1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AD4F-C305-372C-0334-E6ACDF14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9423-D19E-CE09-956B-8E73B819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EB936-1F06-1144-3C83-6FBC4A45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8933-A33E-D834-2FC3-C5305E32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81C71-E4EA-9238-2635-52C47952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BEC45-64C2-F486-B64A-DEA81CA3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16F-3D3D-1E18-6FE7-45638F51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7ADFE-C707-BAA0-97CE-EBADC0702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978A4-153B-BC21-3A5A-E80716FE7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566E2-77D0-5D13-E2EC-A9D87674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9C40-E5B8-3B3F-5793-6A2F43DC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D511-2637-F95C-52A3-F1485043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8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9F7C2-CB7B-CC45-1A18-3986334D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2CB7-2753-E7D6-A758-067B9C8C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1BD2-9D83-192A-703A-A626DC62E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8FF2-D71E-4B0D-A232-A67DF4B11CDC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FE81-012A-B3B0-D804-3EE6CC9BF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B8F7-FC17-E3B3-DDCD-BEFBBA4AF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3FA9-EC18-4DC4-B33F-51032CFFF1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7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mond 11">
            <a:extLst>
              <a:ext uri="{FF2B5EF4-FFF2-40B4-BE49-F238E27FC236}">
                <a16:creationId xmlns:a16="http://schemas.microsoft.com/office/drawing/2014/main" id="{41EE4B28-9F34-6E2F-7F89-B307A59F5EC9}"/>
              </a:ext>
            </a:extLst>
          </p:cNvPr>
          <p:cNvSpPr/>
          <p:nvPr/>
        </p:nvSpPr>
        <p:spPr>
          <a:xfrm>
            <a:off x="6143414" y="2957670"/>
            <a:ext cx="3759200" cy="346742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E08EA9-B320-20B0-3C85-104E89F09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4785"/>
              </p:ext>
            </p:extLst>
          </p:nvPr>
        </p:nvGraphicFramePr>
        <p:xfrm>
          <a:off x="4803987" y="785931"/>
          <a:ext cx="18203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34">
                  <a:extLst>
                    <a:ext uri="{9D8B030D-6E8A-4147-A177-3AD203B41FA5}">
                      <a16:colId xmlns:a16="http://schemas.microsoft.com/office/drawing/2014/main" val="325586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2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PK </a:t>
                      </a:r>
                      <a:r>
                        <a:rPr lang="it-IT" sz="1400" b="1" dirty="0" err="1"/>
                        <a:t>IDStore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Indirizzo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NumeroTelefonoStore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40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6DC452-04E8-FA75-8D10-849E74C06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32377"/>
              </p:ext>
            </p:extLst>
          </p:nvPr>
        </p:nvGraphicFramePr>
        <p:xfrm>
          <a:off x="382692" y="785931"/>
          <a:ext cx="147489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894">
                  <a:extLst>
                    <a:ext uri="{9D8B030D-6E8A-4147-A177-3AD203B41FA5}">
                      <a16:colId xmlns:a16="http://schemas.microsoft.com/office/drawing/2014/main" val="3255867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Impiegati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2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PK </a:t>
                      </a:r>
                      <a:r>
                        <a:rPr lang="it-IT" sz="1400" b="1" dirty="0" err="1"/>
                        <a:t>Codicefiscale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NomeCognome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Titolodistudio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7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Recapito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86976"/>
                  </a:ext>
                </a:extLst>
              </a:tr>
            </a:tbl>
          </a:graphicData>
        </a:graphic>
      </p:graphicFrame>
      <p:sp>
        <p:nvSpPr>
          <p:cNvPr id="11" name="Diamond 10">
            <a:extLst>
              <a:ext uri="{FF2B5EF4-FFF2-40B4-BE49-F238E27FC236}">
                <a16:creationId xmlns:a16="http://schemas.microsoft.com/office/drawing/2014/main" id="{7335129A-1B23-7F9A-D9F8-C393D31C9539}"/>
              </a:ext>
            </a:extLst>
          </p:cNvPr>
          <p:cNvSpPr/>
          <p:nvPr/>
        </p:nvSpPr>
        <p:spPr>
          <a:xfrm>
            <a:off x="1463040" y="2990690"/>
            <a:ext cx="3759200" cy="346742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A5ABD9-AA7D-D599-2BDA-686C8429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36905"/>
              </p:ext>
            </p:extLst>
          </p:nvPr>
        </p:nvGraphicFramePr>
        <p:xfrm>
          <a:off x="9337040" y="571500"/>
          <a:ext cx="21674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8">
                  <a:extLst>
                    <a:ext uri="{9D8B030D-6E8A-4147-A177-3AD203B41FA5}">
                      <a16:colId xmlns:a16="http://schemas.microsoft.com/office/drawing/2014/main" val="325586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AnagraficaGioco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2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PK </a:t>
                      </a:r>
                      <a:r>
                        <a:rPr lang="it-IT" sz="1400" b="1" dirty="0" err="1"/>
                        <a:t>TitoloGioco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SviluppatoreGioco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AnnoDistribuzione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7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CostoGioco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GenereGioco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0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VersioneGioco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031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6B9F71-8C6F-D975-4EE6-5B7119C8A7BB}"/>
              </a:ext>
            </a:extLst>
          </p:cNvPr>
          <p:cNvSpPr txBox="1"/>
          <p:nvPr/>
        </p:nvSpPr>
        <p:spPr>
          <a:xfrm>
            <a:off x="548640" y="8128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W9D1 </a:t>
            </a:r>
            <a:r>
              <a:rPr lang="it-IT" b="1" u="sng"/>
              <a:t>– Alessandro </a:t>
            </a:r>
            <a:r>
              <a:rPr lang="it-IT" b="1" u="sng" dirty="0"/>
              <a:t>Bergnach – Progettazione DB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33AA22-5E28-0CB1-7992-BB852835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11036"/>
              </p:ext>
            </p:extLst>
          </p:nvPr>
        </p:nvGraphicFramePr>
        <p:xfrm>
          <a:off x="7159412" y="3621681"/>
          <a:ext cx="17102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68">
                  <a:extLst>
                    <a:ext uri="{9D8B030D-6E8A-4147-A177-3AD203B41FA5}">
                      <a16:colId xmlns:a16="http://schemas.microsoft.com/office/drawing/2014/main" val="325586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PosizioneGioco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2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FK </a:t>
                      </a:r>
                      <a:r>
                        <a:rPr lang="it-IT" sz="1400" b="1" dirty="0" err="1"/>
                        <a:t>TitoloGioco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FK </a:t>
                      </a:r>
                      <a:r>
                        <a:rPr lang="it-IT" sz="1400" b="1" dirty="0" err="1"/>
                        <a:t>IDStore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0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PK </a:t>
                      </a:r>
                      <a:r>
                        <a:rPr lang="it-IT" sz="1400" b="1" dirty="0" err="1"/>
                        <a:t>IDStoreSettore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PosizioneSettore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NumeroCopie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060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B81FB-105A-1D47-C7E7-C9458FC0F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8049"/>
              </p:ext>
            </p:extLst>
          </p:nvPr>
        </p:nvGraphicFramePr>
        <p:xfrm>
          <a:off x="2289386" y="3825240"/>
          <a:ext cx="21674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8">
                  <a:extLst>
                    <a:ext uri="{9D8B030D-6E8A-4147-A177-3AD203B41FA5}">
                      <a16:colId xmlns:a16="http://schemas.microsoft.com/office/drawing/2014/main" val="229717653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r>
                        <a:rPr lang="it-IT" sz="1400" dirty="0"/>
                        <a:t>Impiego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3642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it-IT" sz="1400" b="1" dirty="0"/>
                        <a:t>FK </a:t>
                      </a:r>
                      <a:r>
                        <a:rPr lang="it-IT" sz="1400" b="1" dirty="0" err="1"/>
                        <a:t>IDStore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4383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it-IT" sz="1400" b="1" dirty="0"/>
                        <a:t>FK </a:t>
                      </a:r>
                      <a:r>
                        <a:rPr lang="it-IT" sz="1400" b="1" dirty="0" err="1"/>
                        <a:t>Codicefiscale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539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it-IT" sz="1400" dirty="0"/>
                        <a:t>Ruolo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32245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InizioLavoroStore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85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it-IT" sz="1400" dirty="0" err="1"/>
                        <a:t>FineLavoroStore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57186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99A4B0-10D0-A35F-CB14-0363E502E99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857586" y="1710491"/>
            <a:ext cx="431800" cy="302914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307F8B2-6D87-7458-043A-4A1BA66F480B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 flipV="1">
            <a:off x="4456855" y="1527610"/>
            <a:ext cx="347133" cy="321202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C91889-1C38-2D18-2D7C-762D2DDA82CA}"/>
              </a:ext>
            </a:extLst>
          </p:cNvPr>
          <p:cNvSpPr txBox="1"/>
          <p:nvPr/>
        </p:nvSpPr>
        <p:spPr>
          <a:xfrm>
            <a:off x="2161540" y="25639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1:N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A5D4C-4392-FFE2-7C35-B021B22DFC4E}"/>
              </a:ext>
            </a:extLst>
          </p:cNvPr>
          <p:cNvSpPr txBox="1"/>
          <p:nvPr/>
        </p:nvSpPr>
        <p:spPr>
          <a:xfrm>
            <a:off x="3764280" y="25639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1:N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1F6478-81F4-C3A5-503D-1CCAF565C06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624321" y="1527611"/>
            <a:ext cx="535091" cy="32065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FAEE78C-ECB6-DD92-4030-BE80DD466FD4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8869680" y="1869439"/>
            <a:ext cx="467360" cy="286476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DD087D-76F4-9A9F-B638-BCA6ABA0FB92}"/>
              </a:ext>
            </a:extLst>
          </p:cNvPr>
          <p:cNvSpPr txBox="1"/>
          <p:nvPr/>
        </p:nvSpPr>
        <p:spPr>
          <a:xfrm>
            <a:off x="8490373" y="25639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N:1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B0A3BE-15D7-2527-5EAF-8A1FC18AF366}"/>
              </a:ext>
            </a:extLst>
          </p:cNvPr>
          <p:cNvSpPr txBox="1"/>
          <p:nvPr/>
        </p:nvSpPr>
        <p:spPr>
          <a:xfrm>
            <a:off x="6995159" y="25639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14052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769E3-AC49-A11F-F1CA-EFE5D53B7DF2}"/>
              </a:ext>
            </a:extLst>
          </p:cNvPr>
          <p:cNvSpPr txBox="1"/>
          <p:nvPr/>
        </p:nvSpPr>
        <p:spPr>
          <a:xfrm>
            <a:off x="548640" y="8128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W9D1 </a:t>
            </a:r>
            <a:r>
              <a:rPr lang="it-IT" b="1" u="sng"/>
              <a:t>– Alessandro </a:t>
            </a:r>
            <a:r>
              <a:rPr lang="it-IT" b="1" u="sng" dirty="0"/>
              <a:t>Bergnach – Progettazione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3E5B3-399B-BBEC-7D4B-0C6190429172}"/>
              </a:ext>
            </a:extLst>
          </p:cNvPr>
          <p:cNvSpPr/>
          <p:nvPr/>
        </p:nvSpPr>
        <p:spPr>
          <a:xfrm>
            <a:off x="1737360" y="1696720"/>
            <a:ext cx="236727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STORE</a:t>
            </a:r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B8666FF2-2CF9-141D-E2DA-CB8EC4B3808B}"/>
              </a:ext>
            </a:extLst>
          </p:cNvPr>
          <p:cNvGrpSpPr/>
          <p:nvPr/>
        </p:nvGrpSpPr>
        <p:grpSpPr>
          <a:xfrm>
            <a:off x="3528988" y="2624130"/>
            <a:ext cx="221136" cy="629350"/>
            <a:chOff x="5673789" y="3114325"/>
            <a:chExt cx="221136" cy="629350"/>
          </a:xfrm>
          <a:solidFill>
            <a:schemeClr val="tx1"/>
          </a:solidFill>
        </p:grpSpPr>
        <p:cxnSp>
          <p:nvCxnSpPr>
            <p:cNvPr id="7" name="Straight Connector 34">
              <a:extLst>
                <a:ext uri="{FF2B5EF4-FFF2-40B4-BE49-F238E27FC236}">
                  <a16:creationId xmlns:a16="http://schemas.microsoft.com/office/drawing/2014/main" id="{5D085E69-3E12-54BF-4787-B14BBF65523B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35">
              <a:extLst>
                <a:ext uri="{FF2B5EF4-FFF2-40B4-BE49-F238E27FC236}">
                  <a16:creationId xmlns:a16="http://schemas.microsoft.com/office/drawing/2014/main" id="{78E31B74-4643-FCA9-7421-87BBBBFE49AC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AC9C33-DC0E-EC5A-329C-23DBA83369E8}"/>
              </a:ext>
            </a:extLst>
          </p:cNvPr>
          <p:cNvSpPr txBox="1"/>
          <p:nvPr/>
        </p:nvSpPr>
        <p:spPr>
          <a:xfrm>
            <a:off x="2630561" y="3377466"/>
            <a:ext cx="9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Store ID</a:t>
            </a: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BD60737A-A341-AA1C-84CE-3B8C84F26B23}"/>
              </a:ext>
            </a:extLst>
          </p:cNvPr>
          <p:cNvGrpSpPr/>
          <p:nvPr/>
        </p:nvGrpSpPr>
        <p:grpSpPr>
          <a:xfrm>
            <a:off x="1901112" y="2597590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11" name="Straight Connector 34">
              <a:extLst>
                <a:ext uri="{FF2B5EF4-FFF2-40B4-BE49-F238E27FC236}">
                  <a16:creationId xmlns:a16="http://schemas.microsoft.com/office/drawing/2014/main" id="{819C0D16-6A49-2AA2-FA78-D0434517D9CE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E76C9CF7-CAA9-013D-5C5E-E37663DEF7BE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B16DCA-FC29-04A1-E325-CD8FA3C54F8E}"/>
              </a:ext>
            </a:extLst>
          </p:cNvPr>
          <p:cNvSpPr txBox="1"/>
          <p:nvPr/>
        </p:nvSpPr>
        <p:spPr>
          <a:xfrm>
            <a:off x="1368335" y="332732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Indirizzo</a:t>
            </a:r>
          </a:p>
        </p:txBody>
      </p:sp>
      <p:grpSp>
        <p:nvGrpSpPr>
          <p:cNvPr id="14" name="Group 33">
            <a:extLst>
              <a:ext uri="{FF2B5EF4-FFF2-40B4-BE49-F238E27FC236}">
                <a16:creationId xmlns:a16="http://schemas.microsoft.com/office/drawing/2014/main" id="{7E1AB148-25D3-B09F-F7B3-F0E6F7E4397C}"/>
              </a:ext>
            </a:extLst>
          </p:cNvPr>
          <p:cNvGrpSpPr/>
          <p:nvPr/>
        </p:nvGrpSpPr>
        <p:grpSpPr>
          <a:xfrm rot="5400000">
            <a:off x="1312117" y="1839245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15" name="Straight Connector 34">
              <a:extLst>
                <a:ext uri="{FF2B5EF4-FFF2-40B4-BE49-F238E27FC236}">
                  <a16:creationId xmlns:a16="http://schemas.microsoft.com/office/drawing/2014/main" id="{3379C51F-45D5-E979-EB3E-BCBA585B22EB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35">
              <a:extLst>
                <a:ext uri="{FF2B5EF4-FFF2-40B4-BE49-F238E27FC236}">
                  <a16:creationId xmlns:a16="http://schemas.microsoft.com/office/drawing/2014/main" id="{4DF30A67-3211-226A-4CDC-E661BC4FC9BC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5BC63E-9346-5CF5-9C90-E66E91C821F8}"/>
              </a:ext>
            </a:extLst>
          </p:cNvPr>
          <p:cNvSpPr txBox="1"/>
          <p:nvPr/>
        </p:nvSpPr>
        <p:spPr>
          <a:xfrm>
            <a:off x="51370" y="1965989"/>
            <a:ext cx="10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Telefono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101CB-BB72-F186-8ACA-3126C2FDDB59}"/>
              </a:ext>
            </a:extLst>
          </p:cNvPr>
          <p:cNvSpPr/>
          <p:nvPr/>
        </p:nvSpPr>
        <p:spPr>
          <a:xfrm>
            <a:off x="7538720" y="1696720"/>
            <a:ext cx="236727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IMPIEGATO</a:t>
            </a:r>
          </a:p>
        </p:txBody>
      </p:sp>
      <p:grpSp>
        <p:nvGrpSpPr>
          <p:cNvPr id="19" name="Group 33">
            <a:extLst>
              <a:ext uri="{FF2B5EF4-FFF2-40B4-BE49-F238E27FC236}">
                <a16:creationId xmlns:a16="http://schemas.microsoft.com/office/drawing/2014/main" id="{EDE6D572-31FD-3477-A00B-8DF84AD85FEF}"/>
              </a:ext>
            </a:extLst>
          </p:cNvPr>
          <p:cNvGrpSpPr/>
          <p:nvPr/>
        </p:nvGrpSpPr>
        <p:grpSpPr>
          <a:xfrm>
            <a:off x="7711753" y="2611120"/>
            <a:ext cx="221136" cy="629350"/>
            <a:chOff x="5673789" y="3114325"/>
            <a:chExt cx="221136" cy="629350"/>
          </a:xfrm>
          <a:solidFill>
            <a:schemeClr val="tx1"/>
          </a:solidFill>
        </p:grpSpPr>
        <p:cxnSp>
          <p:nvCxnSpPr>
            <p:cNvPr id="20" name="Straight Connector 34">
              <a:extLst>
                <a:ext uri="{FF2B5EF4-FFF2-40B4-BE49-F238E27FC236}">
                  <a16:creationId xmlns:a16="http://schemas.microsoft.com/office/drawing/2014/main" id="{79D762A6-0804-19C2-2C01-C7F793297340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E4B7392C-3F4E-64F4-5575-F87EABAAC97A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33">
            <a:extLst>
              <a:ext uri="{FF2B5EF4-FFF2-40B4-BE49-F238E27FC236}">
                <a16:creationId xmlns:a16="http://schemas.microsoft.com/office/drawing/2014/main" id="{9E8AAEEB-08AF-45F7-9F9E-596D5F4D4CC9}"/>
              </a:ext>
            </a:extLst>
          </p:cNvPr>
          <p:cNvGrpSpPr/>
          <p:nvPr/>
        </p:nvGrpSpPr>
        <p:grpSpPr>
          <a:xfrm>
            <a:off x="9480470" y="2611120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23" name="Straight Connector 34">
              <a:extLst>
                <a:ext uri="{FF2B5EF4-FFF2-40B4-BE49-F238E27FC236}">
                  <a16:creationId xmlns:a16="http://schemas.microsoft.com/office/drawing/2014/main" id="{E3C77A74-E3F4-165B-21E0-B86C18E45180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35">
              <a:extLst>
                <a:ext uri="{FF2B5EF4-FFF2-40B4-BE49-F238E27FC236}">
                  <a16:creationId xmlns:a16="http://schemas.microsoft.com/office/drawing/2014/main" id="{BBDEA8F3-EBC6-BAA2-29A7-38D57A68DC2B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" name="Group 33">
            <a:extLst>
              <a:ext uri="{FF2B5EF4-FFF2-40B4-BE49-F238E27FC236}">
                <a16:creationId xmlns:a16="http://schemas.microsoft.com/office/drawing/2014/main" id="{40DBCF65-FDDF-9FC3-87E4-7301D3EE672D}"/>
              </a:ext>
            </a:extLst>
          </p:cNvPr>
          <p:cNvGrpSpPr/>
          <p:nvPr/>
        </p:nvGrpSpPr>
        <p:grpSpPr>
          <a:xfrm>
            <a:off x="8596111" y="2611120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FD0B3EC3-1443-5666-243D-5B86812F19C1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35">
              <a:extLst>
                <a:ext uri="{FF2B5EF4-FFF2-40B4-BE49-F238E27FC236}">
                  <a16:creationId xmlns:a16="http://schemas.microsoft.com/office/drawing/2014/main" id="{CD92AD10-C7C8-6512-2CDC-F75187B6AECE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oup 33">
            <a:extLst>
              <a:ext uri="{FF2B5EF4-FFF2-40B4-BE49-F238E27FC236}">
                <a16:creationId xmlns:a16="http://schemas.microsoft.com/office/drawing/2014/main" id="{B32FB4D9-1DE8-8CBA-60FA-6D1D71637453}"/>
              </a:ext>
            </a:extLst>
          </p:cNvPr>
          <p:cNvGrpSpPr/>
          <p:nvPr/>
        </p:nvGrpSpPr>
        <p:grpSpPr>
          <a:xfrm rot="16200000">
            <a:off x="10110106" y="1835980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9E178B47-D55A-E33C-5164-8D2572DD010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98FD7DDB-BCFE-0781-F152-B2BAE336D706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CE5362-8670-E387-C1AF-1A0816E2FB69}"/>
              </a:ext>
            </a:extLst>
          </p:cNvPr>
          <p:cNvSpPr txBox="1"/>
          <p:nvPr/>
        </p:nvSpPr>
        <p:spPr>
          <a:xfrm>
            <a:off x="7056899" y="3432214"/>
            <a:ext cx="152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FE388-693A-992D-DB25-F8C7DDD9BB93}"/>
              </a:ext>
            </a:extLst>
          </p:cNvPr>
          <p:cNvSpPr txBox="1"/>
          <p:nvPr/>
        </p:nvSpPr>
        <p:spPr>
          <a:xfrm>
            <a:off x="8351833" y="3466351"/>
            <a:ext cx="81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Nome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FC84C6-7AE9-1BE8-A376-BA175C2F7DC3}"/>
              </a:ext>
            </a:extLst>
          </p:cNvPr>
          <p:cNvSpPr txBox="1"/>
          <p:nvPr/>
        </p:nvSpPr>
        <p:spPr>
          <a:xfrm>
            <a:off x="9169969" y="3464485"/>
            <a:ext cx="152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Titolostudio</a:t>
            </a:r>
            <a:endParaRPr lang="it-I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CAFBC-F67B-0AD0-3668-E6E46C8F624E}"/>
              </a:ext>
            </a:extLst>
          </p:cNvPr>
          <p:cNvSpPr txBox="1"/>
          <p:nvPr/>
        </p:nvSpPr>
        <p:spPr>
          <a:xfrm>
            <a:off x="10535350" y="1955749"/>
            <a:ext cx="152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Recapito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4929FEDD-5649-9F5D-4FAF-C23BBECCB977}"/>
              </a:ext>
            </a:extLst>
          </p:cNvPr>
          <p:cNvSpPr/>
          <p:nvPr/>
        </p:nvSpPr>
        <p:spPr>
          <a:xfrm>
            <a:off x="4975678" y="1734042"/>
            <a:ext cx="1310640" cy="9144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RUOLO</a:t>
            </a:r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5DD58438-8361-F385-42C8-58CABC40765B}"/>
              </a:ext>
            </a:extLst>
          </p:cNvPr>
          <p:cNvGrpSpPr/>
          <p:nvPr/>
        </p:nvGrpSpPr>
        <p:grpSpPr>
          <a:xfrm>
            <a:off x="5953116" y="2338723"/>
            <a:ext cx="260673" cy="82239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994A11-8ED8-9069-9857-DD5D9E715D8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287D6FCC-F2F6-1042-F0FD-587664E6A29C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FC90C3-7D69-0A25-5C5F-C80245CBD892}"/>
              </a:ext>
            </a:extLst>
          </p:cNvPr>
          <p:cNvSpPr txBox="1"/>
          <p:nvPr/>
        </p:nvSpPr>
        <p:spPr>
          <a:xfrm>
            <a:off x="5365778" y="3464485"/>
            <a:ext cx="152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CF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D22C8D-D533-08D2-19A9-264F6D6ACCDE}"/>
              </a:ext>
            </a:extLst>
          </p:cNvPr>
          <p:cNvCxnSpPr>
            <a:cxnSpLocks/>
            <a:stCxn id="38" idx="6"/>
            <a:endCxn id="21" idx="2"/>
          </p:cNvCxnSpPr>
          <p:nvPr/>
        </p:nvCxnSpPr>
        <p:spPr>
          <a:xfrm>
            <a:off x="6213789" y="3018155"/>
            <a:ext cx="1497964" cy="11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0E3AB7-56CD-41AB-49F2-5AA4C412BB8D}"/>
              </a:ext>
            </a:extLst>
          </p:cNvPr>
          <p:cNvSpPr txBox="1"/>
          <p:nvPr/>
        </p:nvSpPr>
        <p:spPr>
          <a:xfrm>
            <a:off x="4558890" y="345245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Store ID</a:t>
            </a:r>
          </a:p>
        </p:txBody>
      </p:sp>
      <p:grpSp>
        <p:nvGrpSpPr>
          <p:cNvPr id="44" name="Group 33">
            <a:extLst>
              <a:ext uri="{FF2B5EF4-FFF2-40B4-BE49-F238E27FC236}">
                <a16:creationId xmlns:a16="http://schemas.microsoft.com/office/drawing/2014/main" id="{BDA5BC99-2206-B8A3-45A6-64DE90C86ED4}"/>
              </a:ext>
            </a:extLst>
          </p:cNvPr>
          <p:cNvGrpSpPr/>
          <p:nvPr/>
        </p:nvGrpSpPr>
        <p:grpSpPr>
          <a:xfrm>
            <a:off x="5085925" y="2378836"/>
            <a:ext cx="260673" cy="82239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6BA42F46-28EE-DD3C-C036-EB1AB76FF2D4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35">
              <a:extLst>
                <a:ext uri="{FF2B5EF4-FFF2-40B4-BE49-F238E27FC236}">
                  <a16:creationId xmlns:a16="http://schemas.microsoft.com/office/drawing/2014/main" id="{386393BE-BE38-8107-A7A3-6066FEBE19C1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B02494-FFAC-AE9C-109E-F17E06E961DD}"/>
              </a:ext>
            </a:extLst>
          </p:cNvPr>
          <p:cNvCxnSpPr>
            <a:cxnSpLocks/>
            <a:stCxn id="8" idx="6"/>
            <a:endCxn id="46" idx="2"/>
          </p:cNvCxnSpPr>
          <p:nvPr/>
        </p:nvCxnSpPr>
        <p:spPr>
          <a:xfrm flipV="1">
            <a:off x="3750124" y="3058268"/>
            <a:ext cx="1335801" cy="8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33">
            <a:extLst>
              <a:ext uri="{FF2B5EF4-FFF2-40B4-BE49-F238E27FC236}">
                <a16:creationId xmlns:a16="http://schemas.microsoft.com/office/drawing/2014/main" id="{E0CC1FA0-AAA6-3017-DD56-ECED86E881F0}"/>
              </a:ext>
            </a:extLst>
          </p:cNvPr>
          <p:cNvGrpSpPr/>
          <p:nvPr/>
        </p:nvGrpSpPr>
        <p:grpSpPr>
          <a:xfrm rot="10800000">
            <a:off x="5047702" y="1456337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51" name="Straight Connector 34">
              <a:extLst>
                <a:ext uri="{FF2B5EF4-FFF2-40B4-BE49-F238E27FC236}">
                  <a16:creationId xmlns:a16="http://schemas.microsoft.com/office/drawing/2014/main" id="{C4B4762D-7C92-EA65-6417-0F87A509326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35">
              <a:extLst>
                <a:ext uri="{FF2B5EF4-FFF2-40B4-BE49-F238E27FC236}">
                  <a16:creationId xmlns:a16="http://schemas.microsoft.com/office/drawing/2014/main" id="{3FF437FC-CC63-5B51-D473-38ED7CAA7CE7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oup 33">
            <a:extLst>
              <a:ext uri="{FF2B5EF4-FFF2-40B4-BE49-F238E27FC236}">
                <a16:creationId xmlns:a16="http://schemas.microsoft.com/office/drawing/2014/main" id="{2A0CE8E4-64E2-C82A-D3B6-9681EF7DFE51}"/>
              </a:ext>
            </a:extLst>
          </p:cNvPr>
          <p:cNvGrpSpPr/>
          <p:nvPr/>
        </p:nvGrpSpPr>
        <p:grpSpPr>
          <a:xfrm rot="10800000">
            <a:off x="5528500" y="1098677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54" name="Straight Connector 34">
              <a:extLst>
                <a:ext uri="{FF2B5EF4-FFF2-40B4-BE49-F238E27FC236}">
                  <a16:creationId xmlns:a16="http://schemas.microsoft.com/office/drawing/2014/main" id="{F926B6F6-AC9B-2EBA-FF8F-24EB80E3F612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35">
              <a:extLst>
                <a:ext uri="{FF2B5EF4-FFF2-40B4-BE49-F238E27FC236}">
                  <a16:creationId xmlns:a16="http://schemas.microsoft.com/office/drawing/2014/main" id="{09D06C79-FCC4-33F6-A86B-D45CABBFEE3B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F4DDEB4-7F97-0A96-6764-90EC6CDF7D1A}"/>
              </a:ext>
            </a:extLst>
          </p:cNvPr>
          <p:cNvSpPr txBox="1"/>
          <p:nvPr/>
        </p:nvSpPr>
        <p:spPr>
          <a:xfrm>
            <a:off x="4307840" y="105755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3B477E-E5E2-271A-9DEA-8C8E16776CAE}"/>
              </a:ext>
            </a:extLst>
          </p:cNvPr>
          <p:cNvSpPr txBox="1"/>
          <p:nvPr/>
        </p:nvSpPr>
        <p:spPr>
          <a:xfrm>
            <a:off x="4979392" y="7018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B80971-DD86-D9C5-5550-2DDE55C8B57E}"/>
              </a:ext>
            </a:extLst>
          </p:cNvPr>
          <p:cNvSpPr txBox="1"/>
          <p:nvPr/>
        </p:nvSpPr>
        <p:spPr>
          <a:xfrm>
            <a:off x="5622040" y="103644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RUOLO</a:t>
            </a:r>
          </a:p>
        </p:txBody>
      </p:sp>
      <p:grpSp>
        <p:nvGrpSpPr>
          <p:cNvPr id="59" name="Group 33">
            <a:extLst>
              <a:ext uri="{FF2B5EF4-FFF2-40B4-BE49-F238E27FC236}">
                <a16:creationId xmlns:a16="http://schemas.microsoft.com/office/drawing/2014/main" id="{F56FE4AE-A8C6-9AA3-A315-00C1DAB76DE3}"/>
              </a:ext>
            </a:extLst>
          </p:cNvPr>
          <p:cNvGrpSpPr/>
          <p:nvPr/>
        </p:nvGrpSpPr>
        <p:grpSpPr>
          <a:xfrm rot="10800000">
            <a:off x="6032575" y="1486786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60" name="Straight Connector 34">
              <a:extLst>
                <a:ext uri="{FF2B5EF4-FFF2-40B4-BE49-F238E27FC236}">
                  <a16:creationId xmlns:a16="http://schemas.microsoft.com/office/drawing/2014/main" id="{F65F22D1-5EE6-72BC-241A-C2DD7FEF4D2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A69BA76-9F29-D891-80EE-BEF65B401CA3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09AA40D-05EB-1D71-ED90-E9297378310F}"/>
              </a:ext>
            </a:extLst>
          </p:cNvPr>
          <p:cNvSpPr txBox="1"/>
          <p:nvPr/>
        </p:nvSpPr>
        <p:spPr>
          <a:xfrm>
            <a:off x="3720344" y="2719415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(1,n)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811C19-54E9-A486-FB4F-2990F3B73039}"/>
              </a:ext>
            </a:extLst>
          </p:cNvPr>
          <p:cNvSpPr txBox="1"/>
          <p:nvPr/>
        </p:nvSpPr>
        <p:spPr>
          <a:xfrm>
            <a:off x="6304495" y="272764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(1,n)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C598A2-3A42-ED76-702D-7DD1FA058F1B}"/>
              </a:ext>
            </a:extLst>
          </p:cNvPr>
          <p:cNvSpPr/>
          <p:nvPr/>
        </p:nvSpPr>
        <p:spPr>
          <a:xfrm>
            <a:off x="5171441" y="4778973"/>
            <a:ext cx="236727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VIDEOGIOCO</a:t>
            </a:r>
          </a:p>
        </p:txBody>
      </p:sp>
      <p:grpSp>
        <p:nvGrpSpPr>
          <p:cNvPr id="65" name="Group 33">
            <a:extLst>
              <a:ext uri="{FF2B5EF4-FFF2-40B4-BE49-F238E27FC236}">
                <a16:creationId xmlns:a16="http://schemas.microsoft.com/office/drawing/2014/main" id="{7E312107-8026-5341-9A8A-6A42331D9BED}"/>
              </a:ext>
            </a:extLst>
          </p:cNvPr>
          <p:cNvGrpSpPr/>
          <p:nvPr/>
        </p:nvGrpSpPr>
        <p:grpSpPr>
          <a:xfrm>
            <a:off x="5217675" y="5693373"/>
            <a:ext cx="221136" cy="629350"/>
            <a:chOff x="5673789" y="3114325"/>
            <a:chExt cx="221136" cy="629350"/>
          </a:xfrm>
          <a:solidFill>
            <a:schemeClr val="tx1"/>
          </a:solidFill>
        </p:grpSpPr>
        <p:cxnSp>
          <p:nvCxnSpPr>
            <p:cNvPr id="66" name="Straight Connector 34">
              <a:extLst>
                <a:ext uri="{FF2B5EF4-FFF2-40B4-BE49-F238E27FC236}">
                  <a16:creationId xmlns:a16="http://schemas.microsoft.com/office/drawing/2014/main" id="{00C99CA0-4BD7-70E6-160B-DC250FB07701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35">
              <a:extLst>
                <a:ext uri="{FF2B5EF4-FFF2-40B4-BE49-F238E27FC236}">
                  <a16:creationId xmlns:a16="http://schemas.microsoft.com/office/drawing/2014/main" id="{11C8D3EB-DCED-0897-55EE-5F2D9365BC2C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FC6609E-27CA-4203-D5E4-DEF958FC59B8}"/>
              </a:ext>
            </a:extLst>
          </p:cNvPr>
          <p:cNvSpPr txBox="1"/>
          <p:nvPr/>
        </p:nvSpPr>
        <p:spPr>
          <a:xfrm>
            <a:off x="4628758" y="6425164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Titolo</a:t>
            </a:r>
          </a:p>
        </p:txBody>
      </p:sp>
      <p:grpSp>
        <p:nvGrpSpPr>
          <p:cNvPr id="69" name="Group 33">
            <a:extLst>
              <a:ext uri="{FF2B5EF4-FFF2-40B4-BE49-F238E27FC236}">
                <a16:creationId xmlns:a16="http://schemas.microsoft.com/office/drawing/2014/main" id="{4EE2C911-ED26-76FC-C600-3C50E634FD07}"/>
              </a:ext>
            </a:extLst>
          </p:cNvPr>
          <p:cNvGrpSpPr/>
          <p:nvPr/>
        </p:nvGrpSpPr>
        <p:grpSpPr>
          <a:xfrm>
            <a:off x="6406245" y="5713669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70" name="Straight Connector 34">
              <a:extLst>
                <a:ext uri="{FF2B5EF4-FFF2-40B4-BE49-F238E27FC236}">
                  <a16:creationId xmlns:a16="http://schemas.microsoft.com/office/drawing/2014/main" id="{E8DEC227-DEB9-C3F0-4311-A0F21A4FA24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35">
              <a:extLst>
                <a:ext uri="{FF2B5EF4-FFF2-40B4-BE49-F238E27FC236}">
                  <a16:creationId xmlns:a16="http://schemas.microsoft.com/office/drawing/2014/main" id="{5A46586C-99D6-D154-960F-1A97F10A9DC2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7F721FC-B5FD-5CAC-4CBF-87CD74611A2B}"/>
              </a:ext>
            </a:extLst>
          </p:cNvPr>
          <p:cNvSpPr txBox="1"/>
          <p:nvPr/>
        </p:nvSpPr>
        <p:spPr>
          <a:xfrm>
            <a:off x="5953116" y="6380874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Sviluppatore</a:t>
            </a:r>
          </a:p>
        </p:txBody>
      </p:sp>
      <p:grpSp>
        <p:nvGrpSpPr>
          <p:cNvPr id="73" name="Group 33">
            <a:extLst>
              <a:ext uri="{FF2B5EF4-FFF2-40B4-BE49-F238E27FC236}">
                <a16:creationId xmlns:a16="http://schemas.microsoft.com/office/drawing/2014/main" id="{F286326F-C52D-C84A-582E-60C40A37749F}"/>
              </a:ext>
            </a:extLst>
          </p:cNvPr>
          <p:cNvGrpSpPr/>
          <p:nvPr/>
        </p:nvGrpSpPr>
        <p:grpSpPr>
          <a:xfrm>
            <a:off x="7363519" y="5693373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74" name="Straight Connector 34">
              <a:extLst>
                <a:ext uri="{FF2B5EF4-FFF2-40B4-BE49-F238E27FC236}">
                  <a16:creationId xmlns:a16="http://schemas.microsoft.com/office/drawing/2014/main" id="{CCE48EF0-F446-5D35-DDD7-2A57A308A933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35">
              <a:extLst>
                <a:ext uri="{FF2B5EF4-FFF2-40B4-BE49-F238E27FC236}">
                  <a16:creationId xmlns:a16="http://schemas.microsoft.com/office/drawing/2014/main" id="{1FE8153C-48ED-54A2-E0C1-95561A4CD062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20FD023-2D67-B0FA-90A9-EB225C523A89}"/>
              </a:ext>
            </a:extLst>
          </p:cNvPr>
          <p:cNvSpPr txBox="1"/>
          <p:nvPr/>
        </p:nvSpPr>
        <p:spPr>
          <a:xfrm>
            <a:off x="6835905" y="6363315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Costo</a:t>
            </a:r>
          </a:p>
        </p:txBody>
      </p:sp>
      <p:grpSp>
        <p:nvGrpSpPr>
          <p:cNvPr id="77" name="Group 33">
            <a:extLst>
              <a:ext uri="{FF2B5EF4-FFF2-40B4-BE49-F238E27FC236}">
                <a16:creationId xmlns:a16="http://schemas.microsoft.com/office/drawing/2014/main" id="{592882A8-6F7E-91BD-499B-3F3B108A110F}"/>
              </a:ext>
            </a:extLst>
          </p:cNvPr>
          <p:cNvGrpSpPr/>
          <p:nvPr/>
        </p:nvGrpSpPr>
        <p:grpSpPr>
          <a:xfrm rot="16200000">
            <a:off x="7741538" y="4704125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78" name="Straight Connector 34">
              <a:extLst>
                <a:ext uri="{FF2B5EF4-FFF2-40B4-BE49-F238E27FC236}">
                  <a16:creationId xmlns:a16="http://schemas.microsoft.com/office/drawing/2014/main" id="{7C4E55F4-9D0A-28DD-B865-A6B80EB01B2E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35">
              <a:extLst>
                <a:ext uri="{FF2B5EF4-FFF2-40B4-BE49-F238E27FC236}">
                  <a16:creationId xmlns:a16="http://schemas.microsoft.com/office/drawing/2014/main" id="{4FEED8B0-6F1F-6482-1CCA-8D404333BB4D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33">
            <a:extLst>
              <a:ext uri="{FF2B5EF4-FFF2-40B4-BE49-F238E27FC236}">
                <a16:creationId xmlns:a16="http://schemas.microsoft.com/office/drawing/2014/main" id="{F97F6A96-CDA6-D80C-13EB-E32B56ACB17A}"/>
              </a:ext>
            </a:extLst>
          </p:cNvPr>
          <p:cNvGrpSpPr/>
          <p:nvPr/>
        </p:nvGrpSpPr>
        <p:grpSpPr>
          <a:xfrm rot="16200000">
            <a:off x="7741538" y="5187099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81" name="Straight Connector 34">
              <a:extLst>
                <a:ext uri="{FF2B5EF4-FFF2-40B4-BE49-F238E27FC236}">
                  <a16:creationId xmlns:a16="http://schemas.microsoft.com/office/drawing/2014/main" id="{117143ED-3588-EEEE-58D3-B4FD69ACD3A9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F3B58BDB-BF2A-D07B-9659-043E1B0138CA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7FA5CF7-4BDE-A751-B27D-C45E7464CE55}"/>
              </a:ext>
            </a:extLst>
          </p:cNvPr>
          <p:cNvSpPr txBox="1"/>
          <p:nvPr/>
        </p:nvSpPr>
        <p:spPr>
          <a:xfrm>
            <a:off x="7891536" y="4824067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genere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51E65A-C092-87BD-D3EF-45DEA565F81F}"/>
              </a:ext>
            </a:extLst>
          </p:cNvPr>
          <p:cNvSpPr txBox="1"/>
          <p:nvPr/>
        </p:nvSpPr>
        <p:spPr>
          <a:xfrm>
            <a:off x="7960980" y="5359916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versione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8AD73F5E-E766-A8A5-FEB9-3667867CA3A7}"/>
              </a:ext>
            </a:extLst>
          </p:cNvPr>
          <p:cNvSpPr/>
          <p:nvPr/>
        </p:nvSpPr>
        <p:spPr>
          <a:xfrm>
            <a:off x="2325651" y="4704080"/>
            <a:ext cx="1310640" cy="9144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COLLOCAZIONE</a:t>
            </a:r>
          </a:p>
        </p:txBody>
      </p:sp>
      <p:grpSp>
        <p:nvGrpSpPr>
          <p:cNvPr id="86" name="Group 33">
            <a:extLst>
              <a:ext uri="{FF2B5EF4-FFF2-40B4-BE49-F238E27FC236}">
                <a16:creationId xmlns:a16="http://schemas.microsoft.com/office/drawing/2014/main" id="{DDE128B0-0EA8-5F44-28CA-FAADA2C1A14C}"/>
              </a:ext>
            </a:extLst>
          </p:cNvPr>
          <p:cNvGrpSpPr/>
          <p:nvPr/>
        </p:nvGrpSpPr>
        <p:grpSpPr>
          <a:xfrm rot="10800000">
            <a:off x="3313903" y="4187046"/>
            <a:ext cx="260673" cy="82239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87" name="Straight Connector 34">
              <a:extLst>
                <a:ext uri="{FF2B5EF4-FFF2-40B4-BE49-F238E27FC236}">
                  <a16:creationId xmlns:a16="http://schemas.microsoft.com/office/drawing/2014/main" id="{2B362CC1-1E2E-8F31-60A5-7E286F131CBD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35">
              <a:extLst>
                <a:ext uri="{FF2B5EF4-FFF2-40B4-BE49-F238E27FC236}">
                  <a16:creationId xmlns:a16="http://schemas.microsoft.com/office/drawing/2014/main" id="{B5DD1B4B-E9B0-118C-BA00-DDE0D88C1C75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33">
            <a:extLst>
              <a:ext uri="{FF2B5EF4-FFF2-40B4-BE49-F238E27FC236}">
                <a16:creationId xmlns:a16="http://schemas.microsoft.com/office/drawing/2014/main" id="{B38B493A-A7B0-D885-59CD-7F061343FE2E}"/>
              </a:ext>
            </a:extLst>
          </p:cNvPr>
          <p:cNvGrpSpPr/>
          <p:nvPr/>
        </p:nvGrpSpPr>
        <p:grpSpPr>
          <a:xfrm>
            <a:off x="3320297" y="5359916"/>
            <a:ext cx="260673" cy="82239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90" name="Straight Connector 34">
              <a:extLst>
                <a:ext uri="{FF2B5EF4-FFF2-40B4-BE49-F238E27FC236}">
                  <a16:creationId xmlns:a16="http://schemas.microsoft.com/office/drawing/2014/main" id="{C3C4C677-94DD-A224-08E9-AE10A885241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F79E8DCE-4B4E-1826-B63D-08E0A1A12D36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BB4326A-A4B8-C4ED-2BE5-9CEEDFD3ED96}"/>
              </a:ext>
            </a:extLst>
          </p:cNvPr>
          <p:cNvSpPr txBox="1"/>
          <p:nvPr/>
        </p:nvSpPr>
        <p:spPr>
          <a:xfrm>
            <a:off x="2824479" y="6332763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Titolo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5DB0D5-14D6-2D56-A086-B64B38FAFE2C}"/>
              </a:ext>
            </a:extLst>
          </p:cNvPr>
          <p:cNvSpPr txBox="1"/>
          <p:nvPr/>
        </p:nvSpPr>
        <p:spPr>
          <a:xfrm>
            <a:off x="3496563" y="4254087"/>
            <a:ext cx="1589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ID Settore (</a:t>
            </a:r>
            <a:r>
              <a:rPr lang="it-IT" sz="1400" dirty="0" err="1"/>
              <a:t>StoreID+numero</a:t>
            </a:r>
            <a:r>
              <a:rPr lang="it-IT" sz="1400" dirty="0"/>
              <a:t> univoco per store)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C2FF8F9-C7FC-EA39-0053-3D30CBD7CEA6}"/>
              </a:ext>
            </a:extLst>
          </p:cNvPr>
          <p:cNvCxnSpPr>
            <a:cxnSpLocks/>
            <a:stCxn id="8" idx="4"/>
            <a:endCxn id="88" idx="4"/>
          </p:cNvCxnSpPr>
          <p:nvPr/>
        </p:nvCxnSpPr>
        <p:spPr>
          <a:xfrm flipH="1">
            <a:off x="3444239" y="3253480"/>
            <a:ext cx="195317" cy="93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7E44554-3573-DA0D-98A8-4467412144A3}"/>
              </a:ext>
            </a:extLst>
          </p:cNvPr>
          <p:cNvCxnSpPr>
            <a:cxnSpLocks/>
            <a:stCxn id="67" idx="2"/>
            <a:endCxn id="91" idx="6"/>
          </p:cNvCxnSpPr>
          <p:nvPr/>
        </p:nvCxnSpPr>
        <p:spPr>
          <a:xfrm flipH="1" flipV="1">
            <a:off x="3580970" y="6039348"/>
            <a:ext cx="1636705" cy="173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33">
            <a:extLst>
              <a:ext uri="{FF2B5EF4-FFF2-40B4-BE49-F238E27FC236}">
                <a16:creationId xmlns:a16="http://schemas.microsoft.com/office/drawing/2014/main" id="{63FF6932-8B5A-9DFF-4896-1A4FD1658588}"/>
              </a:ext>
            </a:extLst>
          </p:cNvPr>
          <p:cNvGrpSpPr/>
          <p:nvPr/>
        </p:nvGrpSpPr>
        <p:grpSpPr>
          <a:xfrm rot="5400000">
            <a:off x="2223252" y="4584193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102" name="Straight Connector 34">
              <a:extLst>
                <a:ext uri="{FF2B5EF4-FFF2-40B4-BE49-F238E27FC236}">
                  <a16:creationId xmlns:a16="http://schemas.microsoft.com/office/drawing/2014/main" id="{3FA10D52-CB9D-EEA8-2C8C-1DED34FF7CA2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35">
              <a:extLst>
                <a:ext uri="{FF2B5EF4-FFF2-40B4-BE49-F238E27FC236}">
                  <a16:creationId xmlns:a16="http://schemas.microsoft.com/office/drawing/2014/main" id="{F04CE496-A6AB-7C3D-1632-4CCB933945DA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oup 33">
            <a:extLst>
              <a:ext uri="{FF2B5EF4-FFF2-40B4-BE49-F238E27FC236}">
                <a16:creationId xmlns:a16="http://schemas.microsoft.com/office/drawing/2014/main" id="{E7D597B1-A015-A143-690B-92918C94E205}"/>
              </a:ext>
            </a:extLst>
          </p:cNvPr>
          <p:cNvGrpSpPr/>
          <p:nvPr/>
        </p:nvGrpSpPr>
        <p:grpSpPr>
          <a:xfrm rot="5400000">
            <a:off x="2308453" y="5155809"/>
            <a:ext cx="221136" cy="629350"/>
            <a:chOff x="5673789" y="3114325"/>
            <a:chExt cx="221136" cy="629350"/>
          </a:xfrm>
          <a:solidFill>
            <a:schemeClr val="bg1"/>
          </a:solidFill>
        </p:grpSpPr>
        <p:cxnSp>
          <p:nvCxnSpPr>
            <p:cNvPr id="105" name="Straight Connector 34">
              <a:extLst>
                <a:ext uri="{FF2B5EF4-FFF2-40B4-BE49-F238E27FC236}">
                  <a16:creationId xmlns:a16="http://schemas.microsoft.com/office/drawing/2014/main" id="{78A402DD-4CAE-5C6C-13F4-04E997CE2845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35">
              <a:extLst>
                <a:ext uri="{FF2B5EF4-FFF2-40B4-BE49-F238E27FC236}">
                  <a16:creationId xmlns:a16="http://schemas.microsoft.com/office/drawing/2014/main" id="{B5DB3914-DE65-EB1F-3694-9A00FCC5692A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5DCCE37-CD01-4435-3745-90A1D3566337}"/>
              </a:ext>
            </a:extLst>
          </p:cNvPr>
          <p:cNvSpPr txBox="1"/>
          <p:nvPr/>
        </p:nvSpPr>
        <p:spPr>
          <a:xfrm>
            <a:off x="857288" y="464946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Posizione</a:t>
            </a:r>
          </a:p>
        </p:txBody>
      </p:sp>
      <p:grpSp>
        <p:nvGrpSpPr>
          <p:cNvPr id="108" name="Group 33">
            <a:extLst>
              <a:ext uri="{FF2B5EF4-FFF2-40B4-BE49-F238E27FC236}">
                <a16:creationId xmlns:a16="http://schemas.microsoft.com/office/drawing/2014/main" id="{69C6E54B-6B28-4211-A600-D769E751CC70}"/>
              </a:ext>
            </a:extLst>
          </p:cNvPr>
          <p:cNvGrpSpPr/>
          <p:nvPr/>
        </p:nvGrpSpPr>
        <p:grpSpPr>
          <a:xfrm rot="16200000">
            <a:off x="3840398" y="4846605"/>
            <a:ext cx="221136" cy="629350"/>
            <a:chOff x="5673789" y="3114325"/>
            <a:chExt cx="221136" cy="629350"/>
          </a:xfrm>
          <a:solidFill>
            <a:schemeClr val="tx1"/>
          </a:solidFill>
        </p:grpSpPr>
        <p:cxnSp>
          <p:nvCxnSpPr>
            <p:cNvPr id="109" name="Straight Connector 34">
              <a:extLst>
                <a:ext uri="{FF2B5EF4-FFF2-40B4-BE49-F238E27FC236}">
                  <a16:creationId xmlns:a16="http://schemas.microsoft.com/office/drawing/2014/main" id="{7B31A67F-2541-2E8D-D008-EF5AB7F609BA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35">
              <a:extLst>
                <a:ext uri="{FF2B5EF4-FFF2-40B4-BE49-F238E27FC236}">
                  <a16:creationId xmlns:a16="http://schemas.microsoft.com/office/drawing/2014/main" id="{B55FA597-49ED-05EE-322C-5923B65159B0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EC35DB0-B295-995C-6A44-02724D8E39BD}"/>
              </a:ext>
            </a:extLst>
          </p:cNvPr>
          <p:cNvSpPr txBox="1"/>
          <p:nvPr/>
        </p:nvSpPr>
        <p:spPr>
          <a:xfrm>
            <a:off x="853484" y="5282553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Numero copie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7A29065-DCF7-3DEF-59F0-BF6A693187FD}"/>
              </a:ext>
            </a:extLst>
          </p:cNvPr>
          <p:cNvSpPr txBox="1"/>
          <p:nvPr/>
        </p:nvSpPr>
        <p:spPr>
          <a:xfrm>
            <a:off x="3849374" y="496796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A8297-0C6B-FA32-DD8F-40F0D9EC7E8A}"/>
              </a:ext>
            </a:extLst>
          </p:cNvPr>
          <p:cNvSpPr txBox="1"/>
          <p:nvPr/>
        </p:nvSpPr>
        <p:spPr>
          <a:xfrm>
            <a:off x="3330053" y="360137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(n,1)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ECD419-383E-225B-B05C-11EAF3EC9064}"/>
              </a:ext>
            </a:extLst>
          </p:cNvPr>
          <p:cNvSpPr txBox="1"/>
          <p:nvPr/>
        </p:nvSpPr>
        <p:spPr>
          <a:xfrm>
            <a:off x="3636291" y="572799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(n,1)</a:t>
            </a:r>
          </a:p>
        </p:txBody>
      </p:sp>
    </p:spTree>
    <p:extLst>
      <p:ext uri="{BB962C8B-B14F-4D97-AF65-F5344CB8AC3E}">
        <p14:creationId xmlns:p14="http://schemas.microsoft.com/office/powerpoint/2010/main" val="47018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121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Bergnach</dc:creator>
  <cp:lastModifiedBy>Alessandro Bergnach</cp:lastModifiedBy>
  <cp:revision>1</cp:revision>
  <dcterms:created xsi:type="dcterms:W3CDTF">2023-12-19T08:01:12Z</dcterms:created>
  <dcterms:modified xsi:type="dcterms:W3CDTF">2023-12-20T13:42:55Z</dcterms:modified>
</cp:coreProperties>
</file>