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1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311128-89CD-40B6-AFD9-2B29623FD588}" v="34" dt="2023-11-10T09:44:26.8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5" d="100"/>
          <a:sy n="75" d="100"/>
        </p:scale>
        <p:origin x="874" y="43"/>
      </p:cViewPr>
      <p:guideLst>
        <p:guide orient="horz" pos="2160"/>
        <p:guide pos="41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ssandro Bergnach" userId="0e652bda89f732eb" providerId="LiveId" clId="{BF311128-89CD-40B6-AFD9-2B29623FD588}"/>
    <pc:docChg chg="undo custSel addSld modSld sldOrd">
      <pc:chgData name="Alessandro Bergnach" userId="0e652bda89f732eb" providerId="LiveId" clId="{BF311128-89CD-40B6-AFD9-2B29623FD588}" dt="2023-11-10T09:44:29.132" v="4285" actId="1076"/>
      <pc:docMkLst>
        <pc:docMk/>
      </pc:docMkLst>
      <pc:sldChg chg="addSp delSp modSp new mod ord">
        <pc:chgData name="Alessandro Bergnach" userId="0e652bda89f732eb" providerId="LiveId" clId="{BF311128-89CD-40B6-AFD9-2B29623FD588}" dt="2023-11-10T09:26:11.568" v="4076"/>
        <pc:sldMkLst>
          <pc:docMk/>
          <pc:sldMk cId="3559580577" sldId="256"/>
        </pc:sldMkLst>
        <pc:spChg chg="del">
          <ac:chgData name="Alessandro Bergnach" userId="0e652bda89f732eb" providerId="LiveId" clId="{BF311128-89CD-40B6-AFD9-2B29623FD588}" dt="2023-11-08T09:59:52.191" v="1" actId="478"/>
          <ac:spMkLst>
            <pc:docMk/>
            <pc:sldMk cId="3559580577" sldId="256"/>
            <ac:spMk id="2" creationId="{69608957-3603-3796-38D1-92367ADA8006}"/>
          </ac:spMkLst>
        </pc:spChg>
        <pc:spChg chg="del">
          <ac:chgData name="Alessandro Bergnach" userId="0e652bda89f732eb" providerId="LiveId" clId="{BF311128-89CD-40B6-AFD9-2B29623FD588}" dt="2023-11-08T09:59:52.191" v="1" actId="478"/>
          <ac:spMkLst>
            <pc:docMk/>
            <pc:sldMk cId="3559580577" sldId="256"/>
            <ac:spMk id="3" creationId="{8C37C070-3F14-921E-4802-49A111ABAFB4}"/>
          </ac:spMkLst>
        </pc:spChg>
        <pc:spChg chg="add mod">
          <ac:chgData name="Alessandro Bergnach" userId="0e652bda89f732eb" providerId="LiveId" clId="{BF311128-89CD-40B6-AFD9-2B29623FD588}" dt="2023-11-08T10:04:16.082" v="57" actId="113"/>
          <ac:spMkLst>
            <pc:docMk/>
            <pc:sldMk cId="3559580577" sldId="256"/>
            <ac:spMk id="4" creationId="{6C0597A8-E3EF-A7E4-6CBA-F34D5ADC0F94}"/>
          </ac:spMkLst>
        </pc:spChg>
        <pc:spChg chg="add mod">
          <ac:chgData name="Alessandro Bergnach" userId="0e652bda89f732eb" providerId="LiveId" clId="{BF311128-89CD-40B6-AFD9-2B29623FD588}" dt="2023-11-08T10:04:04.545" v="56" actId="113"/>
          <ac:spMkLst>
            <pc:docMk/>
            <pc:sldMk cId="3559580577" sldId="256"/>
            <ac:spMk id="5" creationId="{60EC69D0-C7DC-A46A-52F8-6AD042B2ACF9}"/>
          </ac:spMkLst>
        </pc:spChg>
      </pc:sldChg>
      <pc:sldChg chg="addSp modSp add mod">
        <pc:chgData name="Alessandro Bergnach" userId="0e652bda89f732eb" providerId="LiveId" clId="{BF311128-89CD-40B6-AFD9-2B29623FD588}" dt="2023-11-10T08:35:20.087" v="2272" actId="403"/>
        <pc:sldMkLst>
          <pc:docMk/>
          <pc:sldMk cId="3333758017" sldId="257"/>
        </pc:sldMkLst>
        <pc:spChg chg="add mod">
          <ac:chgData name="Alessandro Bergnach" userId="0e652bda89f732eb" providerId="LiveId" clId="{BF311128-89CD-40B6-AFD9-2B29623FD588}" dt="2023-11-10T08:35:20.087" v="2272" actId="403"/>
          <ac:spMkLst>
            <pc:docMk/>
            <pc:sldMk cId="3333758017" sldId="257"/>
            <ac:spMk id="2" creationId="{FFEFF6D5-1E41-66C8-7318-FEFCB0780C4B}"/>
          </ac:spMkLst>
        </pc:spChg>
        <pc:spChg chg="mod">
          <ac:chgData name="Alessandro Bergnach" userId="0e652bda89f732eb" providerId="LiveId" clId="{BF311128-89CD-40B6-AFD9-2B29623FD588}" dt="2023-11-10T08:33:11.705" v="2130" actId="1036"/>
          <ac:spMkLst>
            <pc:docMk/>
            <pc:sldMk cId="3333758017" sldId="257"/>
            <ac:spMk id="5" creationId="{60EC69D0-C7DC-A46A-52F8-6AD042B2ACF9}"/>
          </ac:spMkLst>
        </pc:spChg>
      </pc:sldChg>
      <pc:sldChg chg="addSp modSp add mod">
        <pc:chgData name="Alessandro Bergnach" userId="0e652bda89f732eb" providerId="LiveId" clId="{BF311128-89CD-40B6-AFD9-2B29623FD588}" dt="2023-11-10T08:35:21.484" v="2273"/>
        <pc:sldMkLst>
          <pc:docMk/>
          <pc:sldMk cId="541549558" sldId="258"/>
        </pc:sldMkLst>
        <pc:spChg chg="add mod">
          <ac:chgData name="Alessandro Bergnach" userId="0e652bda89f732eb" providerId="LiveId" clId="{BF311128-89CD-40B6-AFD9-2B29623FD588}" dt="2023-11-10T08:35:21.484" v="2273"/>
          <ac:spMkLst>
            <pc:docMk/>
            <pc:sldMk cId="541549558" sldId="258"/>
            <ac:spMk id="2" creationId="{D3C3119D-CEEB-5185-4E55-0327CD53B57E}"/>
          </ac:spMkLst>
        </pc:spChg>
        <pc:spChg chg="mod">
          <ac:chgData name="Alessandro Bergnach" userId="0e652bda89f732eb" providerId="LiveId" clId="{BF311128-89CD-40B6-AFD9-2B29623FD588}" dt="2023-11-10T08:34:15.434" v="2261" actId="20577"/>
          <ac:spMkLst>
            <pc:docMk/>
            <pc:sldMk cId="541549558" sldId="258"/>
            <ac:spMk id="5" creationId="{60EC69D0-C7DC-A46A-52F8-6AD042B2ACF9}"/>
          </ac:spMkLst>
        </pc:spChg>
      </pc:sldChg>
      <pc:sldChg chg="modSp add mod">
        <pc:chgData name="Alessandro Bergnach" userId="0e652bda89f732eb" providerId="LiveId" clId="{BF311128-89CD-40B6-AFD9-2B29623FD588}" dt="2023-11-10T09:42:45.357" v="4282" actId="403"/>
        <pc:sldMkLst>
          <pc:docMk/>
          <pc:sldMk cId="3367069890" sldId="259"/>
        </pc:sldMkLst>
        <pc:spChg chg="mod">
          <ac:chgData name="Alessandro Bergnach" userId="0e652bda89f732eb" providerId="LiveId" clId="{BF311128-89CD-40B6-AFD9-2B29623FD588}" dt="2023-11-10T08:35:29.549" v="2275" actId="20577"/>
          <ac:spMkLst>
            <pc:docMk/>
            <pc:sldMk cId="3367069890" sldId="259"/>
            <ac:spMk id="2" creationId="{D3C3119D-CEEB-5185-4E55-0327CD53B57E}"/>
          </ac:spMkLst>
        </pc:spChg>
        <pc:spChg chg="mod">
          <ac:chgData name="Alessandro Bergnach" userId="0e652bda89f732eb" providerId="LiveId" clId="{BF311128-89CD-40B6-AFD9-2B29623FD588}" dt="2023-11-10T09:42:45.357" v="4282" actId="403"/>
          <ac:spMkLst>
            <pc:docMk/>
            <pc:sldMk cId="3367069890" sldId="259"/>
            <ac:spMk id="5" creationId="{60EC69D0-C7DC-A46A-52F8-6AD042B2ACF9}"/>
          </ac:spMkLst>
        </pc:spChg>
      </pc:sldChg>
      <pc:sldChg chg="addSp delSp modSp add mod">
        <pc:chgData name="Alessandro Bergnach" userId="0e652bda89f732eb" providerId="LiveId" clId="{BF311128-89CD-40B6-AFD9-2B29623FD588}" dt="2023-11-10T09:44:29.132" v="4285" actId="1076"/>
        <pc:sldMkLst>
          <pc:docMk/>
          <pc:sldMk cId="3453281635" sldId="260"/>
        </pc:sldMkLst>
        <pc:spChg chg="del">
          <ac:chgData name="Alessandro Bergnach" userId="0e652bda89f732eb" providerId="LiveId" clId="{BF311128-89CD-40B6-AFD9-2B29623FD588}" dt="2023-11-10T09:22:18.085" v="3976" actId="478"/>
          <ac:spMkLst>
            <pc:docMk/>
            <pc:sldMk cId="3453281635" sldId="260"/>
            <ac:spMk id="2" creationId="{D3C3119D-CEEB-5185-4E55-0327CD53B57E}"/>
          </ac:spMkLst>
        </pc:spChg>
        <pc:spChg chg="del mod">
          <ac:chgData name="Alessandro Bergnach" userId="0e652bda89f732eb" providerId="LiveId" clId="{BF311128-89CD-40B6-AFD9-2B29623FD588}" dt="2023-11-10T09:22:20.221" v="3978" actId="478"/>
          <ac:spMkLst>
            <pc:docMk/>
            <pc:sldMk cId="3453281635" sldId="260"/>
            <ac:spMk id="5" creationId="{60EC69D0-C7DC-A46A-52F8-6AD042B2ACF9}"/>
          </ac:spMkLst>
        </pc:spChg>
        <pc:spChg chg="add mod">
          <ac:chgData name="Alessandro Bergnach" userId="0e652bda89f732eb" providerId="LiveId" clId="{BF311128-89CD-40B6-AFD9-2B29623FD588}" dt="2023-11-10T09:25:08.508" v="4019" actId="13926"/>
          <ac:spMkLst>
            <pc:docMk/>
            <pc:sldMk cId="3453281635" sldId="260"/>
            <ac:spMk id="8" creationId="{FFBE3D45-AB60-E2C0-3FDA-B46E4EE081D8}"/>
          </ac:spMkLst>
        </pc:spChg>
        <pc:spChg chg="add mod">
          <ac:chgData name="Alessandro Bergnach" userId="0e652bda89f732eb" providerId="LiveId" clId="{BF311128-89CD-40B6-AFD9-2B29623FD588}" dt="2023-11-10T09:26:03.400" v="4073"/>
          <ac:spMkLst>
            <pc:docMk/>
            <pc:sldMk cId="3453281635" sldId="260"/>
            <ac:spMk id="9" creationId="{5E8C0762-698F-B49C-6407-DD7D2616157E}"/>
          </ac:spMkLst>
        </pc:spChg>
        <pc:graphicFrameChg chg="add mod">
          <ac:chgData name="Alessandro Bergnach" userId="0e652bda89f732eb" providerId="LiveId" clId="{BF311128-89CD-40B6-AFD9-2B29623FD588}" dt="2023-11-10T09:44:29.132" v="4285" actId="1076"/>
          <ac:graphicFrameMkLst>
            <pc:docMk/>
            <pc:sldMk cId="3453281635" sldId="260"/>
            <ac:graphicFrameMk id="2" creationId="{6383C636-DC73-0E26-AF2E-00A5C04E938F}"/>
          </ac:graphicFrameMkLst>
        </pc:graphicFrameChg>
        <pc:graphicFrameChg chg="add del mod">
          <ac:chgData name="Alessandro Bergnach" userId="0e652bda89f732eb" providerId="LiveId" clId="{BF311128-89CD-40B6-AFD9-2B29623FD588}" dt="2023-11-10T09:22:50.022" v="3984"/>
          <ac:graphicFrameMkLst>
            <pc:docMk/>
            <pc:sldMk cId="3453281635" sldId="260"/>
            <ac:graphicFrameMk id="6" creationId="{CECC6EC8-841D-1CBD-E37D-A86C069B8B4D}"/>
          </ac:graphicFrameMkLst>
        </pc:graphicFrameChg>
        <pc:graphicFrameChg chg="add del mod">
          <ac:chgData name="Alessandro Bergnach" userId="0e652bda89f732eb" providerId="LiveId" clId="{BF311128-89CD-40B6-AFD9-2B29623FD588}" dt="2023-11-10T09:23:42.008" v="3995" actId="478"/>
          <ac:graphicFrameMkLst>
            <pc:docMk/>
            <pc:sldMk cId="3453281635" sldId="260"/>
            <ac:graphicFrameMk id="7" creationId="{B8F979A5-6326-3A9F-09C2-7666E559F9AE}"/>
          </ac:graphicFrameMkLst>
        </pc:graphicFrameChg>
        <pc:picChg chg="add del mod">
          <ac:chgData name="Alessandro Bergnach" userId="0e652bda89f732eb" providerId="LiveId" clId="{BF311128-89CD-40B6-AFD9-2B29623FD588}" dt="2023-11-10T09:44:24.380" v="4283" actId="478"/>
          <ac:picMkLst>
            <pc:docMk/>
            <pc:sldMk cId="3453281635" sldId="260"/>
            <ac:picMk id="3" creationId="{C512F4DC-F5EA-7BEF-217A-FA6B4F01A1A2}"/>
          </ac:picMkLst>
        </pc:picChg>
      </pc:sldChg>
      <pc:sldChg chg="addSp delSp modSp add mod">
        <pc:chgData name="Alessandro Bergnach" userId="0e652bda89f732eb" providerId="LiveId" clId="{BF311128-89CD-40B6-AFD9-2B29623FD588}" dt="2023-11-10T09:42:03.681" v="4279" actId="14100"/>
        <pc:sldMkLst>
          <pc:docMk/>
          <pc:sldMk cId="3371540107" sldId="261"/>
        </pc:sldMkLst>
        <pc:spChg chg="add mod">
          <ac:chgData name="Alessandro Bergnach" userId="0e652bda89f732eb" providerId="LiveId" clId="{BF311128-89CD-40B6-AFD9-2B29623FD588}" dt="2023-11-10T09:33:30.487" v="4219" actId="1038"/>
          <ac:spMkLst>
            <pc:docMk/>
            <pc:sldMk cId="3371540107" sldId="261"/>
            <ac:spMk id="6" creationId="{5E6B50D4-2900-A833-316F-5EF8EF30B8B7}"/>
          </ac:spMkLst>
        </pc:spChg>
        <pc:spChg chg="add del mod">
          <ac:chgData name="Alessandro Bergnach" userId="0e652bda89f732eb" providerId="LiveId" clId="{BF311128-89CD-40B6-AFD9-2B29623FD588}" dt="2023-11-10T09:40:29.638" v="4232" actId="478"/>
          <ac:spMkLst>
            <pc:docMk/>
            <pc:sldMk cId="3371540107" sldId="261"/>
            <ac:spMk id="8" creationId="{1FD521D1-FF6B-B204-AA24-B56D3F6F3740}"/>
          </ac:spMkLst>
        </pc:spChg>
        <pc:spChg chg="add mod">
          <ac:chgData name="Alessandro Bergnach" userId="0e652bda89f732eb" providerId="LiveId" clId="{BF311128-89CD-40B6-AFD9-2B29623FD588}" dt="2023-11-10T09:26:03.919" v="4074"/>
          <ac:spMkLst>
            <pc:docMk/>
            <pc:sldMk cId="3371540107" sldId="261"/>
            <ac:spMk id="9" creationId="{12D1BAF6-1EA1-D295-1809-F78D260C6F5F}"/>
          </ac:spMkLst>
        </pc:spChg>
        <pc:spChg chg="add mod">
          <ac:chgData name="Alessandro Bergnach" userId="0e652bda89f732eb" providerId="LiveId" clId="{BF311128-89CD-40B6-AFD9-2B29623FD588}" dt="2023-11-10T09:41:58.420" v="4271" actId="14100"/>
          <ac:spMkLst>
            <pc:docMk/>
            <pc:sldMk cId="3371540107" sldId="261"/>
            <ac:spMk id="14" creationId="{2AB91088-C2E4-8697-A50B-BF6188C5EC94}"/>
          </ac:spMkLst>
        </pc:spChg>
        <pc:spChg chg="add mod">
          <ac:chgData name="Alessandro Bergnach" userId="0e652bda89f732eb" providerId="LiveId" clId="{BF311128-89CD-40B6-AFD9-2B29623FD588}" dt="2023-11-10T09:42:03.681" v="4279" actId="14100"/>
          <ac:spMkLst>
            <pc:docMk/>
            <pc:sldMk cId="3371540107" sldId="261"/>
            <ac:spMk id="15" creationId="{329BBC4A-59D8-FEBF-46CC-CCE8D4E544D9}"/>
          </ac:spMkLst>
        </pc:spChg>
        <pc:graphicFrameChg chg="add del mod">
          <ac:chgData name="Alessandro Bergnach" userId="0e652bda89f732eb" providerId="LiveId" clId="{BF311128-89CD-40B6-AFD9-2B29623FD588}" dt="2023-11-10T09:33:40.759" v="4220" actId="478"/>
          <ac:graphicFrameMkLst>
            <pc:docMk/>
            <pc:sldMk cId="3371540107" sldId="261"/>
            <ac:graphicFrameMk id="2" creationId="{3BB47742-B3F4-A9FA-CAE5-B244003BF984}"/>
          </ac:graphicFrameMkLst>
        </pc:graphicFrameChg>
        <pc:graphicFrameChg chg="add del mod">
          <ac:chgData name="Alessandro Bergnach" userId="0e652bda89f732eb" providerId="LiveId" clId="{BF311128-89CD-40B6-AFD9-2B29623FD588}" dt="2023-11-10T09:40:29.638" v="4232" actId="478"/>
          <ac:graphicFrameMkLst>
            <pc:docMk/>
            <pc:sldMk cId="3371540107" sldId="261"/>
            <ac:graphicFrameMk id="3" creationId="{523AD141-B92F-88D5-A669-F52E51A463BE}"/>
          </ac:graphicFrameMkLst>
        </pc:graphicFrameChg>
        <pc:graphicFrameChg chg="add del mod">
          <ac:chgData name="Alessandro Bergnach" userId="0e652bda89f732eb" providerId="LiveId" clId="{BF311128-89CD-40B6-AFD9-2B29623FD588}" dt="2023-11-10T09:39:52.610" v="4225"/>
          <ac:graphicFrameMkLst>
            <pc:docMk/>
            <pc:sldMk cId="3371540107" sldId="261"/>
            <ac:graphicFrameMk id="5" creationId="{11EE0DB3-7865-EAA6-261F-484A6081E66D}"/>
          </ac:graphicFrameMkLst>
        </pc:graphicFrameChg>
        <pc:graphicFrameChg chg="add del mod">
          <ac:chgData name="Alessandro Bergnach" userId="0e652bda89f732eb" providerId="LiveId" clId="{BF311128-89CD-40B6-AFD9-2B29623FD588}" dt="2023-11-10T09:25:11.118" v="4021" actId="478"/>
          <ac:graphicFrameMkLst>
            <pc:docMk/>
            <pc:sldMk cId="3371540107" sldId="261"/>
            <ac:graphicFrameMk id="5" creationId="{388BE954-EDEC-F973-B1DA-42A97035E20D}"/>
          </ac:graphicFrameMkLst>
        </pc:graphicFrameChg>
        <pc:graphicFrameChg chg="del mod">
          <ac:chgData name="Alessandro Bergnach" userId="0e652bda89f732eb" providerId="LiveId" clId="{BF311128-89CD-40B6-AFD9-2B29623FD588}" dt="2023-11-10T09:39:49.529" v="4223" actId="478"/>
          <ac:graphicFrameMkLst>
            <pc:docMk/>
            <pc:sldMk cId="3371540107" sldId="261"/>
            <ac:graphicFrameMk id="7" creationId="{B8F979A5-6326-3A9F-09C2-7666E559F9AE}"/>
          </ac:graphicFrameMkLst>
        </pc:graphicFrameChg>
        <pc:graphicFrameChg chg="add mod">
          <ac:chgData name="Alessandro Bergnach" userId="0e652bda89f732eb" providerId="LiveId" clId="{BF311128-89CD-40B6-AFD9-2B29623FD588}" dt="2023-11-10T09:39:55.782" v="4227" actId="1076"/>
          <ac:graphicFrameMkLst>
            <pc:docMk/>
            <pc:sldMk cId="3371540107" sldId="261"/>
            <ac:graphicFrameMk id="10" creationId="{CB28A371-9F8B-2E70-E10A-AB736DB5F262}"/>
          </ac:graphicFrameMkLst>
        </pc:graphicFrameChg>
        <pc:graphicFrameChg chg="add mod">
          <ac:chgData name="Alessandro Bergnach" userId="0e652bda89f732eb" providerId="LiveId" clId="{BF311128-89CD-40B6-AFD9-2B29623FD588}" dt="2023-11-10T09:41:17.234" v="4263" actId="1076"/>
          <ac:graphicFrameMkLst>
            <pc:docMk/>
            <pc:sldMk cId="3371540107" sldId="261"/>
            <ac:graphicFrameMk id="11" creationId="{6E95B826-60A9-EBCB-B72E-DC27AA67B2A9}"/>
          </ac:graphicFrameMkLst>
        </pc:graphicFrameChg>
        <pc:graphicFrameChg chg="add del mod">
          <ac:chgData name="Alessandro Bergnach" userId="0e652bda89f732eb" providerId="LiveId" clId="{BF311128-89CD-40B6-AFD9-2B29623FD588}" dt="2023-11-10T09:40:50.120" v="4236"/>
          <ac:graphicFrameMkLst>
            <pc:docMk/>
            <pc:sldMk cId="3371540107" sldId="261"/>
            <ac:graphicFrameMk id="12" creationId="{69DCE7CC-7A57-8BFE-E9E6-23292FA5912B}"/>
          </ac:graphicFrameMkLst>
        </pc:graphicFrameChg>
        <pc:graphicFrameChg chg="add mod">
          <ac:chgData name="Alessandro Bergnach" userId="0e652bda89f732eb" providerId="LiveId" clId="{BF311128-89CD-40B6-AFD9-2B29623FD588}" dt="2023-11-10T09:41:14.490" v="4262" actId="1076"/>
          <ac:graphicFrameMkLst>
            <pc:docMk/>
            <pc:sldMk cId="3371540107" sldId="261"/>
            <ac:graphicFrameMk id="13" creationId="{46E842B2-D011-BA7D-E76A-90E48AAB9D47}"/>
          </ac:graphicFrameMkLst>
        </pc:graphicFrameChg>
        <pc:picChg chg="del">
          <ac:chgData name="Alessandro Bergnach" userId="0e652bda89f732eb" providerId="LiveId" clId="{BF311128-89CD-40B6-AFD9-2B29623FD588}" dt="2023-11-10T09:23:22.812" v="3991" actId="478"/>
          <ac:picMkLst>
            <pc:docMk/>
            <pc:sldMk cId="3371540107" sldId="261"/>
            <ac:picMk id="3" creationId="{C512F4DC-F5EA-7BEF-217A-FA6B4F01A1A2}"/>
          </ac:picMkLst>
        </pc:picChg>
      </pc:sldChg>
      <pc:sldChg chg="delSp modSp add mod">
        <pc:chgData name="Alessandro Bergnach" userId="0e652bda89f732eb" providerId="LiveId" clId="{BF311128-89CD-40B6-AFD9-2B29623FD588}" dt="2023-11-10T09:40:16.767" v="4230" actId="1076"/>
        <pc:sldMkLst>
          <pc:docMk/>
          <pc:sldMk cId="4154685351" sldId="262"/>
        </pc:sldMkLst>
        <pc:spChg chg="del">
          <ac:chgData name="Alessandro Bergnach" userId="0e652bda89f732eb" providerId="LiveId" clId="{BF311128-89CD-40B6-AFD9-2B29623FD588}" dt="2023-11-10T09:40:12.797" v="4229" actId="478"/>
          <ac:spMkLst>
            <pc:docMk/>
            <pc:sldMk cId="4154685351" sldId="262"/>
            <ac:spMk id="6" creationId="{5E6B50D4-2900-A833-316F-5EF8EF30B8B7}"/>
          </ac:spMkLst>
        </pc:spChg>
        <pc:spChg chg="mod">
          <ac:chgData name="Alessandro Bergnach" userId="0e652bda89f732eb" providerId="LiveId" clId="{BF311128-89CD-40B6-AFD9-2B29623FD588}" dt="2023-11-10T09:40:16.767" v="4230" actId="1076"/>
          <ac:spMkLst>
            <pc:docMk/>
            <pc:sldMk cId="4154685351" sldId="262"/>
            <ac:spMk id="8" creationId="{1FD521D1-FF6B-B204-AA24-B56D3F6F3740}"/>
          </ac:spMkLst>
        </pc:spChg>
        <pc:graphicFrameChg chg="mod">
          <ac:chgData name="Alessandro Bergnach" userId="0e652bda89f732eb" providerId="LiveId" clId="{BF311128-89CD-40B6-AFD9-2B29623FD588}" dt="2023-11-10T09:40:16.767" v="4230" actId="1076"/>
          <ac:graphicFrameMkLst>
            <pc:docMk/>
            <pc:sldMk cId="4154685351" sldId="262"/>
            <ac:graphicFrameMk id="3" creationId="{523AD141-B92F-88D5-A669-F52E51A463BE}"/>
          </ac:graphicFrameMkLst>
        </pc:graphicFrameChg>
        <pc:graphicFrameChg chg="del">
          <ac:chgData name="Alessandro Bergnach" userId="0e652bda89f732eb" providerId="LiveId" clId="{BF311128-89CD-40B6-AFD9-2B29623FD588}" dt="2023-11-10T09:40:12.797" v="4229" actId="478"/>
          <ac:graphicFrameMkLst>
            <pc:docMk/>
            <pc:sldMk cId="4154685351" sldId="262"/>
            <ac:graphicFrameMk id="10" creationId="{CB28A371-9F8B-2E70-E10A-AB736DB5F262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3C76A6-3EBC-AD93-C1E5-3A28F70F8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A0A4011-0D2C-E68F-C759-E8CC42443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9278D20-37E0-BB77-ECC3-256962FA8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D5C7-BDB2-4FC4-BCF4-1FC0B528A138}" type="datetimeFigureOut">
              <a:rPr lang="it-IT" smtClean="0"/>
              <a:t>10/11/2023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1813B3C-1BB8-9CE0-9D27-AB8C3DA07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91D40B9-B975-C9D8-E31A-F1A709577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BEC8F-3056-4E53-AA4A-002A771F20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6683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3E0CFD-D326-04AE-E5DD-971B80031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0C09DD2-4A81-313A-6E39-213B8C922B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1DCCFBB-7808-9470-F965-C72E785F9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D5C7-BDB2-4FC4-BCF4-1FC0B528A138}" type="datetimeFigureOut">
              <a:rPr lang="it-IT" smtClean="0"/>
              <a:t>10/11/2023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23B2AD-5C69-1492-19A4-0B16444CF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FF7093C-3E16-9B50-094A-EDA77FAC9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BEC8F-3056-4E53-AA4A-002A771F20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7078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9C023BE-60BA-8332-51DC-3C00E14B28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9F9EFDA-22E9-00AF-2246-63BD73CC7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E7858F9-AF00-B2E8-34ED-DF2CF6663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D5C7-BDB2-4FC4-BCF4-1FC0B528A138}" type="datetimeFigureOut">
              <a:rPr lang="it-IT" smtClean="0"/>
              <a:t>10/11/2023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4DD39B1-FD13-8A5F-CDCA-B92E3D4F8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22AECD1-8FCF-223E-7EBD-E49838081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BEC8F-3056-4E53-AA4A-002A771F20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1034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BD2463-0808-4097-3E77-2CC47202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034B15E-AF42-138C-3EB0-25C2A0D42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AD27CC6-060D-4FF0-D897-464AAE5AC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D5C7-BDB2-4FC4-BCF4-1FC0B528A138}" type="datetimeFigureOut">
              <a:rPr lang="it-IT" smtClean="0"/>
              <a:t>10/11/2023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FCA7017-154D-74BB-83D8-5C014A219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2D69FE-EADA-FFAE-1D66-4E8B3EC39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BEC8F-3056-4E53-AA4A-002A771F20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4309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9E8F4D-835D-CABD-E50D-D473A08D4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023F74E-4E5B-81B6-9D32-9A0AEE3A4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5F0D4C7-A897-FC98-3733-85FC12E53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D5C7-BDB2-4FC4-BCF4-1FC0B528A138}" type="datetimeFigureOut">
              <a:rPr lang="it-IT" smtClean="0"/>
              <a:t>10/11/2023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5996A04-39FC-C9CF-30ED-2254E9025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447C099-34C5-7552-C5DC-E6B29F6C2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BEC8F-3056-4E53-AA4A-002A771F20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9043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2C976E-B1EB-150D-F799-571A5E38C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16D677D-9C37-6AC0-9EBF-0CEC78EE8E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66C36D7-6299-6830-2672-B5AA39012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9A21EE5-6AE0-9C45-A382-7063ED21E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D5C7-BDB2-4FC4-BCF4-1FC0B528A138}" type="datetimeFigureOut">
              <a:rPr lang="it-IT" smtClean="0"/>
              <a:t>10/11/2023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6F8F203-9269-1AF0-4E20-70D0E44EB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6FC83C9-3D5B-4B66-7C68-4A9C1EEEF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BEC8F-3056-4E53-AA4A-002A771F20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6757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774946-6EE2-A18B-76DC-56D8F9B63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7D905D1-6A5A-F92D-4755-2563874EF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EBF7449-70AA-9098-2003-9EE888D14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155ED12-9085-1552-28A3-507558B0D1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3A0F632-7ED5-1FB7-0F9F-77629DF572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2574D38-CEB6-E1AE-ADE7-E4A1D45F6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D5C7-BDB2-4FC4-BCF4-1FC0B528A138}" type="datetimeFigureOut">
              <a:rPr lang="it-IT" smtClean="0"/>
              <a:t>10/11/2023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B710394-D4E4-EA36-6D73-EA2B2B9EA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54EE6AB-A1F6-3862-5B89-0A040FF6A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BEC8F-3056-4E53-AA4A-002A771F20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1995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EC9A39-3948-2CA1-7026-E3B95025E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400C6B2-318E-4CF6-911C-7E8B85127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D5C7-BDB2-4FC4-BCF4-1FC0B528A138}" type="datetimeFigureOut">
              <a:rPr lang="it-IT" smtClean="0"/>
              <a:t>10/11/2023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8FAAC7-4F3A-5765-1A73-AAD01AD42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0FA62A5-3722-DB60-F4A7-F9B9BA05C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BEC8F-3056-4E53-AA4A-002A771F20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8135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A37BDBF-619A-5C7E-7E1A-B07C840B7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D5C7-BDB2-4FC4-BCF4-1FC0B528A138}" type="datetimeFigureOut">
              <a:rPr lang="it-IT" smtClean="0"/>
              <a:t>10/11/2023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A642097-CBF1-317E-97B8-50912FA56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6E2756F-4757-A6F6-6FA9-B4B473154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BEC8F-3056-4E53-AA4A-002A771F20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4185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DC4BF7-A100-3A3C-F158-C9874142A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12A571-2E0D-0839-92AE-D6B6ABB02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8551385-8320-8B91-77A3-FA155E9FA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6BF7D80-B60D-FFD0-6A60-60FC8FC00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D5C7-BDB2-4FC4-BCF4-1FC0B528A138}" type="datetimeFigureOut">
              <a:rPr lang="it-IT" smtClean="0"/>
              <a:t>10/11/2023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78EAB08-F768-32FE-51C1-DBE9AF0BB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A69B1F2-CBC0-A07C-BC8E-B646159EA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BEC8F-3056-4E53-AA4A-002A771F20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266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A87D73-C463-2A1A-2387-3362CFDD9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4A0564A-EE05-6C11-9792-8FE4FD1931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46693AE-8F43-786F-1D69-B458526AE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E1B69EE-1F99-8574-E6D9-7EACA98F8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D5C7-BDB2-4FC4-BCF4-1FC0B528A138}" type="datetimeFigureOut">
              <a:rPr lang="it-IT" smtClean="0"/>
              <a:t>10/11/2023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F8BBA0B-5EC1-126F-8408-59207ABF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9810A5A-06CB-F7F2-3ED4-998F899C6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BEC8F-3056-4E53-AA4A-002A771F20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4665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CD06310-9E07-2CC5-34A8-20F2CA659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407D9B7-2E60-036B-20CC-DF5CF0911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C4EC37C-AD77-FC8F-FB43-58C5207033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7D5C7-BDB2-4FC4-BCF4-1FC0B528A138}" type="datetimeFigureOut">
              <a:rPr lang="it-IT" smtClean="0"/>
              <a:t>10/11/2023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BD1EDE8-4FF4-7158-9A9E-8349C76626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C234108-B679-2152-B5E5-6D09F23302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BEC8F-3056-4E53-AA4A-002A771F20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517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4.emf"/><Relationship Id="rId2" Type="http://schemas.openxmlformats.org/officeDocument/2006/relationships/package" Target="../embeddings/Microsoft_Excel_Worksheet1.xlsx"/><Relationship Id="rId1" Type="http://schemas.openxmlformats.org/officeDocument/2006/relationships/slideLayout" Target="../slideLayouts/slideLayout1.xml"/><Relationship Id="rId6" Type="http://schemas.openxmlformats.org/officeDocument/2006/relationships/package" Target="../embeddings/Microsoft_Excel_Worksheet3.xlsx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2.xls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package" Target="../embeddings/Microsoft_Excel_Worksheet4.xlsx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C0597A8-E3EF-A7E4-6CBA-F34D5ADC0F94}"/>
              </a:ext>
            </a:extLst>
          </p:cNvPr>
          <p:cNvSpPr txBox="1"/>
          <p:nvPr/>
        </p:nvSpPr>
        <p:spPr>
          <a:xfrm>
            <a:off x="579120" y="233680"/>
            <a:ext cx="912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W3D1 – Alessandro Bergnach – </a:t>
            </a:r>
            <a:r>
              <a:rPr lang="it-IT" b="1" dirty="0" err="1"/>
              <a:t>LetturaOK</a:t>
            </a:r>
            <a:endParaRPr lang="it-IT" b="1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0EC69D0-C7DC-A46A-52F8-6AD042B2ACF9}"/>
              </a:ext>
            </a:extLst>
          </p:cNvPr>
          <p:cNvSpPr txBox="1"/>
          <p:nvPr/>
        </p:nvSpPr>
        <p:spPr>
          <a:xfrm>
            <a:off x="670560" y="934720"/>
            <a:ext cx="997712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1400" b="1" i="0" dirty="0">
                <a:effectLst/>
                <a:latin typeface="Outfit"/>
              </a:rPr>
              <a:t>BIBLIOTECA “LETTURAOK” </a:t>
            </a:r>
          </a:p>
          <a:p>
            <a:pPr algn="l"/>
            <a:r>
              <a:rPr lang="it-IT" sz="1400" b="1" i="0" dirty="0">
                <a:effectLst/>
                <a:latin typeface="Outfit"/>
              </a:rPr>
              <a:t>PARTE 1</a:t>
            </a:r>
            <a:endParaRPr lang="it-IT" sz="1400" b="0" i="0" dirty="0">
              <a:effectLst/>
              <a:latin typeface="Outfit"/>
            </a:endParaRPr>
          </a:p>
          <a:p>
            <a:pPr algn="l"/>
            <a:r>
              <a:rPr lang="it-IT" sz="1400" b="0" i="0" dirty="0">
                <a:effectLst/>
                <a:latin typeface="Outfit"/>
              </a:rPr>
              <a:t>La biblioteca LETTURAOK chiede di sviluppare un sistema in grado di gestire le problematiche interne:</a:t>
            </a:r>
          </a:p>
          <a:p>
            <a:pPr algn="l"/>
            <a:r>
              <a:rPr lang="it-IT" sz="1400" b="0" i="0" dirty="0">
                <a:effectLst/>
                <a:latin typeface="Outfit"/>
              </a:rPr>
              <a:t>come organizzereste la fase di analisi e raccolta requisiti?  (interviste?, questionari? Focus Group? Idee vostre?) </a:t>
            </a:r>
          </a:p>
          <a:p>
            <a:pPr algn="l"/>
            <a:r>
              <a:rPr lang="it-IT" sz="1400" b="0" i="0" dirty="0">
                <a:effectLst/>
                <a:latin typeface="Outfit"/>
              </a:rPr>
              <a:t>Su un documento Word o Excel, descrivere il lavoro in maniera dettagliata (domande/risposte dei questionari, domande delle interviste individuali o di gruppo, analisi della concorrenza, …).</a:t>
            </a:r>
          </a:p>
          <a:p>
            <a:pPr algn="l"/>
            <a:r>
              <a:rPr lang="it-IT" sz="1400" b="1" i="0" dirty="0">
                <a:effectLst/>
                <a:latin typeface="Outfit"/>
              </a:rPr>
              <a:t>PARTE 2</a:t>
            </a:r>
            <a:endParaRPr lang="it-IT" sz="1400" b="0" i="0" dirty="0">
              <a:effectLst/>
              <a:latin typeface="Outfit"/>
            </a:endParaRPr>
          </a:p>
          <a:p>
            <a:pPr algn="l"/>
            <a:r>
              <a:rPr lang="it-IT" sz="1400" b="0" i="0" dirty="0">
                <a:effectLst/>
                <a:latin typeface="Outfit"/>
              </a:rPr>
              <a:t>Tra le informazioni raccolte tramite l’analisi dei requisiti avete: nella biblioteca lavorano 10 dipendenti che lavorano su turni e un direttore. All’interno ci sono 3 terminali per rispondere alle esigenze dei clienti (utilizzati dai dipendenti). La biblioteca è divisa su due piani e i volumi sono all’interno di scaffali. Di ogni libro esiste una sola copia. I libri possono essere consultati all’interno o all’esterno della biblioteca. Ad ogni cliente viene rilasciata una tessera associativa che riporta i dati del cliente e il codice cliente. Un cliente può prendere in prestito un solo libro alla volta.</a:t>
            </a:r>
          </a:p>
          <a:p>
            <a:pPr algn="l"/>
            <a:r>
              <a:rPr lang="it-IT" sz="1400" b="1" i="0" dirty="0">
                <a:effectLst/>
                <a:latin typeface="Outfit"/>
              </a:rPr>
              <a:t>esigenze dei clienti:</a:t>
            </a:r>
          </a:p>
          <a:p>
            <a:pPr algn="l">
              <a:buFont typeface="+mj-lt"/>
              <a:buAutoNum type="arabicPeriod"/>
            </a:pPr>
            <a:r>
              <a:rPr lang="it-IT" sz="1400" b="0" i="0" dirty="0">
                <a:effectLst/>
                <a:latin typeface="Outfit"/>
              </a:rPr>
              <a:t>Avete il libro…..  ?</a:t>
            </a:r>
          </a:p>
          <a:p>
            <a:pPr algn="l">
              <a:buFont typeface="+mj-lt"/>
              <a:buAutoNum type="arabicPeriod"/>
            </a:pPr>
            <a:r>
              <a:rPr lang="it-IT" sz="1400" b="0" i="0" dirty="0">
                <a:effectLst/>
                <a:latin typeface="Outfit"/>
              </a:rPr>
              <a:t>Quanto tempo lo posso tenere il libro….?</a:t>
            </a:r>
          </a:p>
          <a:p>
            <a:pPr algn="l">
              <a:buFont typeface="+mj-lt"/>
              <a:buAutoNum type="arabicPeriod"/>
            </a:pPr>
            <a:r>
              <a:rPr lang="it-IT" sz="1400" b="0" i="0" dirty="0">
                <a:effectLst/>
                <a:latin typeface="Outfit"/>
              </a:rPr>
              <a:t>Chi è l’autore di questo titolo….?</a:t>
            </a:r>
          </a:p>
          <a:p>
            <a:pPr algn="l">
              <a:buFont typeface="+mj-lt"/>
              <a:buAutoNum type="arabicPeriod"/>
            </a:pPr>
            <a:r>
              <a:rPr lang="it-IT" sz="1400" b="0" i="0" dirty="0">
                <a:effectLst/>
                <a:latin typeface="Outfit"/>
              </a:rPr>
              <a:t>Quali libri avete di questo autore….?</a:t>
            </a:r>
          </a:p>
          <a:p>
            <a:pPr algn="l">
              <a:buFont typeface="+mj-lt"/>
              <a:buAutoNum type="arabicPeriod"/>
            </a:pPr>
            <a:r>
              <a:rPr lang="it-IT" sz="1400" b="0" i="0" dirty="0">
                <a:effectLst/>
                <a:latin typeface="Outfit"/>
              </a:rPr>
              <a:t>Vorrei un libro di genere GIALLO che abbia meno di tot pagine …..?</a:t>
            </a:r>
          </a:p>
          <a:p>
            <a:pPr algn="l">
              <a:buFont typeface="+mj-lt"/>
              <a:buAutoNum type="arabicPeriod"/>
            </a:pPr>
            <a:r>
              <a:rPr lang="it-IT" sz="1400" b="0" i="0" dirty="0">
                <a:effectLst/>
                <a:latin typeface="Outfit"/>
              </a:rPr>
              <a:t>In quale posizione si trova il libro…..</a:t>
            </a:r>
          </a:p>
          <a:p>
            <a:pPr algn="l"/>
            <a:r>
              <a:rPr lang="it-IT" sz="1400" b="1" i="0" dirty="0">
                <a:effectLst/>
                <a:latin typeface="Outfit"/>
              </a:rPr>
              <a:t>esigenze dei dipendenti/direttore:</a:t>
            </a:r>
          </a:p>
          <a:p>
            <a:pPr algn="l">
              <a:buFont typeface="+mj-lt"/>
              <a:buAutoNum type="arabicPeriod"/>
            </a:pPr>
            <a:r>
              <a:rPr lang="it-IT" sz="1400" b="0" i="0" dirty="0">
                <a:effectLst/>
                <a:latin typeface="Outfit"/>
              </a:rPr>
              <a:t>Registrare il nome del commesso che ha gestito transizione</a:t>
            </a:r>
          </a:p>
          <a:p>
            <a:pPr algn="l">
              <a:buFont typeface="+mj-lt"/>
              <a:buAutoNum type="arabicPeriod"/>
            </a:pPr>
            <a:r>
              <a:rPr lang="it-IT" sz="1400" b="0" i="0" dirty="0">
                <a:effectLst/>
                <a:latin typeface="Outfit"/>
              </a:rPr>
              <a:t>Sapere le informazioni anagrafiche di un commesso</a:t>
            </a:r>
          </a:p>
          <a:p>
            <a:pPr algn="l">
              <a:buFont typeface="+mj-lt"/>
              <a:buAutoNum type="arabicPeriod"/>
            </a:pPr>
            <a:r>
              <a:rPr lang="it-IT" sz="1400" b="0" i="0" dirty="0">
                <a:effectLst/>
                <a:latin typeface="Outfit"/>
              </a:rPr>
              <a:t>In quale posizione si trova il libro…..</a:t>
            </a:r>
          </a:p>
          <a:p>
            <a:pPr algn="l">
              <a:buFont typeface="+mj-lt"/>
              <a:buAutoNum type="arabicPeriod"/>
            </a:pPr>
            <a:r>
              <a:rPr lang="it-IT" sz="1400" b="0" i="0" dirty="0">
                <a:effectLst/>
                <a:latin typeface="Outfit"/>
              </a:rPr>
              <a:t>Codice del cliente che ha il libro</a:t>
            </a:r>
          </a:p>
        </p:txBody>
      </p:sp>
    </p:spTree>
    <p:extLst>
      <p:ext uri="{BB962C8B-B14F-4D97-AF65-F5344CB8AC3E}">
        <p14:creationId xmlns:p14="http://schemas.microsoft.com/office/powerpoint/2010/main" val="3559580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C0597A8-E3EF-A7E4-6CBA-F34D5ADC0F94}"/>
              </a:ext>
            </a:extLst>
          </p:cNvPr>
          <p:cNvSpPr txBox="1"/>
          <p:nvPr/>
        </p:nvSpPr>
        <p:spPr>
          <a:xfrm>
            <a:off x="579120" y="233680"/>
            <a:ext cx="912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W3D1 – Alessandro Bergnach – </a:t>
            </a:r>
            <a:r>
              <a:rPr lang="it-IT" b="1" dirty="0" err="1"/>
              <a:t>LetturaOK</a:t>
            </a:r>
            <a:endParaRPr lang="it-IT" b="1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0EC69D0-C7DC-A46A-52F8-6AD042B2ACF9}"/>
              </a:ext>
            </a:extLst>
          </p:cNvPr>
          <p:cNvSpPr txBox="1"/>
          <p:nvPr/>
        </p:nvSpPr>
        <p:spPr>
          <a:xfrm>
            <a:off x="670560" y="762000"/>
            <a:ext cx="997712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1400" b="1" i="0" dirty="0">
                <a:effectLst/>
                <a:highlight>
                  <a:srgbClr val="FF0000"/>
                </a:highlight>
                <a:latin typeface="Outfit"/>
              </a:rPr>
              <a:t>RACCOLTA DEI REQUISITI per SVILUPPO DI UNA WEB APP PER IL PRESTITO LIBRI E CRM</a:t>
            </a:r>
          </a:p>
          <a:p>
            <a:pPr algn="l"/>
            <a:endParaRPr lang="it-IT" sz="1400" b="1" dirty="0">
              <a:latin typeface="Outfit"/>
            </a:endParaRPr>
          </a:p>
          <a:p>
            <a:pPr algn="l"/>
            <a:r>
              <a:rPr lang="it-IT" sz="1400" b="1" dirty="0">
                <a:highlight>
                  <a:srgbClr val="00FF00"/>
                </a:highlight>
                <a:latin typeface="Outfit"/>
              </a:rPr>
              <a:t>UTENTE A – DIPENDENTE </a:t>
            </a:r>
          </a:p>
          <a:p>
            <a:pPr algn="l"/>
            <a:endParaRPr lang="it-IT" sz="1400" b="1" dirty="0">
              <a:latin typeface="Outfit"/>
            </a:endParaRPr>
          </a:p>
          <a:p>
            <a:pPr algn="l"/>
            <a:r>
              <a:rPr lang="it-IT" sz="1400" b="1" dirty="0">
                <a:highlight>
                  <a:srgbClr val="FFFF00"/>
                </a:highlight>
                <a:latin typeface="Outfit"/>
              </a:rPr>
              <a:t>Interviste personali</a:t>
            </a:r>
            <a:r>
              <a:rPr lang="it-IT" sz="1400" b="1" dirty="0">
                <a:latin typeface="Outfit"/>
              </a:rPr>
              <a:t> (perché i dipendenti sono pochi) per requisiti funzionali e non funzionali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400" b="1" i="0" dirty="0">
                <a:effectLst/>
                <a:latin typeface="Outfit"/>
              </a:rPr>
              <a:t>Cosa funziona del sistema attuale?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400" b="1" dirty="0">
                <a:latin typeface="Outfit"/>
              </a:rPr>
              <a:t>Cosa non funziona del sistema attuale?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400" b="1" i="0" dirty="0">
                <a:effectLst/>
                <a:latin typeface="Outfit"/>
              </a:rPr>
              <a:t>Quali funzionalità vorresti avere nel sistema?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400" b="1" dirty="0">
                <a:latin typeface="Outfit"/>
              </a:rPr>
              <a:t>Vorreste una versione web desktop e/o una versione app?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400" b="1" i="0" dirty="0">
                <a:effectLst/>
                <a:latin typeface="Outfit"/>
              </a:rPr>
              <a:t>Quali sono le criticità principali nel prestito libro? Resi, ricerca, diverse edizioni, etc.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400" b="1" dirty="0">
                <a:latin typeface="Outfit"/>
              </a:rPr>
              <a:t>Il tasso di restituzione è allineato alle vostre aspettative?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400" b="1" i="0" dirty="0">
                <a:effectLst/>
                <a:latin typeface="Outfit"/>
              </a:rPr>
              <a:t>Avete un servizio soddisfacente per voi utenti? SI / NO </a:t>
            </a:r>
            <a:r>
              <a:rPr lang="it-IT" sz="1400" b="1" i="0" dirty="0" err="1">
                <a:effectLst/>
                <a:latin typeface="Outfit"/>
              </a:rPr>
              <a:t>perchè</a:t>
            </a:r>
            <a:endParaRPr lang="it-IT" sz="1400" b="1" i="0" dirty="0">
              <a:effectLst/>
              <a:latin typeface="Outfi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400" b="1" dirty="0">
                <a:latin typeface="Outfit"/>
              </a:rPr>
              <a:t>Avete un servizio soddisfacente per i clienti? </a:t>
            </a:r>
            <a:r>
              <a:rPr lang="it-IT" sz="1400" b="1" i="0" dirty="0">
                <a:effectLst/>
                <a:latin typeface="Outfit"/>
              </a:rPr>
              <a:t>SI / NO </a:t>
            </a:r>
            <a:r>
              <a:rPr lang="it-IT" sz="1400" b="1" i="0" dirty="0" err="1">
                <a:effectLst/>
                <a:latin typeface="Outfit"/>
              </a:rPr>
              <a:t>perchè</a:t>
            </a:r>
            <a:endParaRPr lang="it-IT" sz="1400" b="1" dirty="0">
              <a:latin typeface="Outfi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400" b="1" dirty="0">
                <a:latin typeface="Outfit"/>
              </a:rPr>
              <a:t>Il sistema supporto la mole di informazioni e di lavoro oppure è troppo lento?</a:t>
            </a:r>
          </a:p>
          <a:p>
            <a:pPr algn="l"/>
            <a:endParaRPr lang="it-IT" sz="1400" b="1" i="0" dirty="0">
              <a:effectLst/>
              <a:latin typeface="Outfit"/>
            </a:endParaRPr>
          </a:p>
          <a:p>
            <a:pPr algn="l"/>
            <a:r>
              <a:rPr lang="it-IT" sz="1400" b="1" dirty="0">
                <a:highlight>
                  <a:srgbClr val="00FF00"/>
                </a:highlight>
                <a:latin typeface="Outfit"/>
              </a:rPr>
              <a:t>UTENTE B – CLIENTI</a:t>
            </a:r>
          </a:p>
          <a:p>
            <a:pPr algn="l"/>
            <a:endParaRPr lang="it-IT" sz="1400" b="1" i="0" dirty="0">
              <a:effectLst/>
              <a:latin typeface="Outfit"/>
            </a:endParaRPr>
          </a:p>
          <a:p>
            <a:pPr algn="l"/>
            <a:r>
              <a:rPr lang="it-IT" sz="1400" b="1" dirty="0">
                <a:highlight>
                  <a:srgbClr val="FFFF00"/>
                </a:highlight>
                <a:latin typeface="Outfit"/>
              </a:rPr>
              <a:t>Questionario</a:t>
            </a:r>
            <a:r>
              <a:rPr lang="it-IT" sz="1400" b="1" dirty="0">
                <a:latin typeface="Outfit"/>
              </a:rPr>
              <a:t> (perché si può distribuire e raccogliere dopo, i clienti sono molti) per raccolta requisiti funzionali</a:t>
            </a:r>
            <a:endParaRPr lang="it-IT" sz="1400" b="1" i="0" dirty="0">
              <a:effectLst/>
              <a:latin typeface="Outfi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b="1" dirty="0">
                <a:latin typeface="Outfit"/>
              </a:rPr>
              <a:t>Cosa ti piace del sistema attuale?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400" b="1" i="0" dirty="0">
                <a:effectLst/>
                <a:latin typeface="Outfit"/>
              </a:rPr>
              <a:t>Cosa non funziona?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b="1" dirty="0">
                <a:latin typeface="Outfit"/>
              </a:rPr>
              <a:t>Quali funzionalità vorresti trovare nell’App?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400" b="1" dirty="0">
                <a:latin typeface="Outfit"/>
              </a:rPr>
              <a:t>La ricerca è abbastanza veloce? SI / NO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400" b="1" i="0" dirty="0">
                <a:effectLst/>
                <a:latin typeface="Outfit"/>
              </a:rPr>
              <a:t>La ricerca è abbastanza intuitiva? SI / NO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400" b="1" dirty="0">
                <a:latin typeface="Outfit"/>
              </a:rPr>
              <a:t>Il Login è abbastanza veloce? Da 1 (lentissimo) a 5 (1clickmode)</a:t>
            </a:r>
            <a:endParaRPr lang="it-IT" sz="1400" b="1" i="0" dirty="0">
              <a:effectLst/>
              <a:latin typeface="Outfi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b="1" i="0" dirty="0">
                <a:effectLst/>
                <a:latin typeface="Outfit"/>
              </a:rPr>
              <a:t>Dai un voto al sistema attuale da 1 (per niente </a:t>
            </a:r>
            <a:r>
              <a:rPr lang="it-IT" sz="1400" b="1" i="0" dirty="0" err="1">
                <a:effectLst/>
                <a:latin typeface="Outfit"/>
              </a:rPr>
              <a:t>soddifaciente</a:t>
            </a:r>
            <a:r>
              <a:rPr lang="it-IT" sz="1400" b="1" i="0" dirty="0">
                <a:effectLst/>
                <a:latin typeface="Outfit"/>
              </a:rPr>
              <a:t>) a 5 (eccellente)</a:t>
            </a:r>
            <a:endParaRPr lang="it-IT" sz="1400" b="1" dirty="0">
              <a:latin typeface="Outfi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400" b="1" i="0" dirty="0">
                <a:effectLst/>
                <a:latin typeface="Outfit"/>
              </a:rPr>
              <a:t>Ti rechi in altre biblioteche? SI / NO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400" b="1" dirty="0">
                <a:latin typeface="Outfit"/>
              </a:rPr>
              <a:t>Se SI, Cosa è migliore nelle altre biblioteche?</a:t>
            </a:r>
          </a:p>
        </p:txBody>
      </p:sp>
      <p:sp>
        <p:nvSpPr>
          <p:cNvPr id="2" name="Ovale 1">
            <a:extLst>
              <a:ext uri="{FF2B5EF4-FFF2-40B4-BE49-F238E27FC236}">
                <a16:creationId xmlns:a16="http://schemas.microsoft.com/office/drawing/2014/main" id="{FFEFF6D5-1E41-66C8-7318-FEFCB0780C4B}"/>
              </a:ext>
            </a:extLst>
          </p:cNvPr>
          <p:cNvSpPr/>
          <p:nvPr/>
        </p:nvSpPr>
        <p:spPr>
          <a:xfrm>
            <a:off x="10922000" y="233680"/>
            <a:ext cx="853440" cy="7924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8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33758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C0597A8-E3EF-A7E4-6CBA-F34D5ADC0F94}"/>
              </a:ext>
            </a:extLst>
          </p:cNvPr>
          <p:cNvSpPr txBox="1"/>
          <p:nvPr/>
        </p:nvSpPr>
        <p:spPr>
          <a:xfrm>
            <a:off x="579120" y="233680"/>
            <a:ext cx="912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W3D1 – Alessandro Bergnach – </a:t>
            </a:r>
            <a:r>
              <a:rPr lang="it-IT" b="1" dirty="0" err="1"/>
              <a:t>LetturaOK</a:t>
            </a:r>
            <a:endParaRPr lang="it-IT" b="1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0EC69D0-C7DC-A46A-52F8-6AD042B2ACF9}"/>
              </a:ext>
            </a:extLst>
          </p:cNvPr>
          <p:cNvSpPr txBox="1"/>
          <p:nvPr/>
        </p:nvSpPr>
        <p:spPr>
          <a:xfrm>
            <a:off x="670560" y="934720"/>
            <a:ext cx="997712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1400" b="1" i="0" dirty="0">
                <a:effectLst/>
                <a:highlight>
                  <a:srgbClr val="FF0000"/>
                </a:highlight>
                <a:latin typeface="Outfit"/>
              </a:rPr>
              <a:t>RACCOLTA DEI REQUISITI per SVILUPPO DI UNA WEB APP PER IL PRESTITO LIBRI E CRM</a:t>
            </a:r>
          </a:p>
          <a:p>
            <a:pPr algn="l"/>
            <a:endParaRPr lang="it-IT" sz="1400" b="1" dirty="0">
              <a:latin typeface="Outfit"/>
            </a:endParaRPr>
          </a:p>
          <a:p>
            <a:r>
              <a:rPr lang="it-IT" sz="1400" b="1" dirty="0">
                <a:highlight>
                  <a:srgbClr val="00FF00"/>
                </a:highlight>
                <a:latin typeface="Outfit"/>
              </a:rPr>
              <a:t>CONCORRENZA</a:t>
            </a:r>
          </a:p>
          <a:p>
            <a:pPr algn="l"/>
            <a:endParaRPr lang="it-IT" sz="1400" b="1" dirty="0">
              <a:latin typeface="Outfit"/>
            </a:endParaRPr>
          </a:p>
          <a:p>
            <a:pPr algn="l"/>
            <a:r>
              <a:rPr lang="it-IT" sz="1400" b="1" dirty="0">
                <a:highlight>
                  <a:srgbClr val="FFFF00"/>
                </a:highlight>
                <a:latin typeface="Outfit"/>
              </a:rPr>
              <a:t>Ricerca libera per evidenziare:</a:t>
            </a:r>
            <a:endParaRPr lang="it-IT" sz="1400" b="1" dirty="0">
              <a:latin typeface="Outfi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400" b="1" i="0" dirty="0">
                <a:effectLst/>
                <a:latin typeface="Outfit"/>
              </a:rPr>
              <a:t>Feature lato cliente prevalenti e ricorrenti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400" b="1" dirty="0">
                <a:latin typeface="Outfit"/>
              </a:rPr>
              <a:t>Feature  lato cliente specifiche e caratterizzanti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sz="1400" b="1" i="0" dirty="0">
              <a:effectLst/>
              <a:latin typeface="Outfit"/>
            </a:endParaRPr>
          </a:p>
          <a:p>
            <a:pPr algn="l"/>
            <a:r>
              <a:rPr lang="it-IT" sz="1400" b="1" dirty="0">
                <a:latin typeface="Outfit"/>
              </a:rPr>
              <a:t>Nb: lato utente, non sono liberamente accessibili e quindi ricerca non percorribile</a:t>
            </a:r>
            <a:endParaRPr lang="it-IT" sz="1400" b="1" i="0" dirty="0">
              <a:effectLst/>
              <a:latin typeface="Outfit"/>
            </a:endParaRPr>
          </a:p>
          <a:p>
            <a:pPr algn="l"/>
            <a:endParaRPr lang="it-IT" sz="1400" b="1" i="0" dirty="0">
              <a:effectLst/>
              <a:latin typeface="Outfit"/>
            </a:endParaRPr>
          </a:p>
          <a:p>
            <a:pPr algn="l"/>
            <a:endParaRPr lang="it-IT" sz="1400" b="1" dirty="0">
              <a:latin typeface="Outfit"/>
            </a:endParaRPr>
          </a:p>
          <a:p>
            <a:r>
              <a:rPr lang="it-IT" sz="1400" b="1" dirty="0">
                <a:highlight>
                  <a:srgbClr val="00FF00"/>
                </a:highlight>
                <a:latin typeface="Outfit"/>
              </a:rPr>
              <a:t>RATING </a:t>
            </a:r>
          </a:p>
          <a:p>
            <a:pPr algn="l"/>
            <a:r>
              <a:rPr lang="it-IT" sz="1400" b="1" dirty="0">
                <a:highlight>
                  <a:srgbClr val="FFFF00"/>
                </a:highlight>
                <a:latin typeface="Outfit"/>
              </a:rPr>
              <a:t>Ricerca on line </a:t>
            </a:r>
            <a:r>
              <a:rPr lang="it-IT" sz="1400" b="1" dirty="0">
                <a:latin typeface="Outfit"/>
              </a:rPr>
              <a:t>di feedback sulle biblioteche e commenti dei clienti </a:t>
            </a:r>
            <a:endParaRPr lang="it-IT" sz="1400" b="1" i="0" dirty="0">
              <a:effectLst/>
              <a:latin typeface="Outfit"/>
            </a:endParaRPr>
          </a:p>
        </p:txBody>
      </p:sp>
      <p:sp>
        <p:nvSpPr>
          <p:cNvPr id="2" name="Ovale 1">
            <a:extLst>
              <a:ext uri="{FF2B5EF4-FFF2-40B4-BE49-F238E27FC236}">
                <a16:creationId xmlns:a16="http://schemas.microsoft.com/office/drawing/2014/main" id="{D3C3119D-CEEB-5185-4E55-0327CD53B57E}"/>
              </a:ext>
            </a:extLst>
          </p:cNvPr>
          <p:cNvSpPr/>
          <p:nvPr/>
        </p:nvSpPr>
        <p:spPr>
          <a:xfrm>
            <a:off x="10922000" y="233680"/>
            <a:ext cx="853440" cy="7924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8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41549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C0597A8-E3EF-A7E4-6CBA-F34D5ADC0F94}"/>
              </a:ext>
            </a:extLst>
          </p:cNvPr>
          <p:cNvSpPr txBox="1"/>
          <p:nvPr/>
        </p:nvSpPr>
        <p:spPr>
          <a:xfrm>
            <a:off x="579120" y="233680"/>
            <a:ext cx="912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W3D1 – Alessandro Bergnach – </a:t>
            </a:r>
            <a:r>
              <a:rPr lang="it-IT" b="1" dirty="0" err="1"/>
              <a:t>LetturaOK</a:t>
            </a:r>
            <a:endParaRPr lang="it-IT" b="1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0EC69D0-C7DC-A46A-52F8-6AD042B2ACF9}"/>
              </a:ext>
            </a:extLst>
          </p:cNvPr>
          <p:cNvSpPr txBox="1"/>
          <p:nvPr/>
        </p:nvSpPr>
        <p:spPr>
          <a:xfrm>
            <a:off x="609600" y="791260"/>
            <a:ext cx="11084560" cy="569604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it-IT" b="1" i="0" dirty="0">
                <a:effectLst/>
                <a:highlight>
                  <a:srgbClr val="FF0000"/>
                </a:highlight>
                <a:latin typeface="Outfit"/>
              </a:rPr>
              <a:t>GLOSSARIO</a:t>
            </a:r>
          </a:p>
          <a:p>
            <a:pPr>
              <a:lnSpc>
                <a:spcPct val="150000"/>
              </a:lnSpc>
            </a:pPr>
            <a:r>
              <a:rPr lang="it-IT" sz="1200" b="1" dirty="0">
                <a:highlight>
                  <a:srgbClr val="00FF00"/>
                </a:highlight>
                <a:latin typeface="Outfit"/>
              </a:rPr>
              <a:t>UTENTE A</a:t>
            </a:r>
            <a:r>
              <a:rPr lang="it-IT" sz="1200" b="1" dirty="0">
                <a:latin typeface="Outfit"/>
              </a:rPr>
              <a:t> dipendente che ha accesso al sistema per la gestione della biblioteca – è codificato con AAA</a:t>
            </a:r>
          </a:p>
          <a:p>
            <a:pPr>
              <a:lnSpc>
                <a:spcPct val="150000"/>
              </a:lnSpc>
            </a:pPr>
            <a:r>
              <a:rPr lang="it-IT" sz="1200" b="1" dirty="0">
                <a:highlight>
                  <a:srgbClr val="00FF00"/>
                </a:highlight>
                <a:latin typeface="Outfit"/>
              </a:rPr>
              <a:t>INDIRIZZO</a:t>
            </a:r>
            <a:r>
              <a:rPr lang="it-IT" sz="1200" b="1" dirty="0">
                <a:latin typeface="Outfit"/>
              </a:rPr>
              <a:t> </a:t>
            </a:r>
            <a:r>
              <a:rPr lang="it-IT" sz="1200" b="1" dirty="0" err="1">
                <a:latin typeface="Outfit"/>
              </a:rPr>
              <a:t>indirizzo</a:t>
            </a:r>
            <a:r>
              <a:rPr lang="it-IT" sz="1200" b="1" dirty="0">
                <a:latin typeface="Outfit"/>
              </a:rPr>
              <a:t> di residenza dell’Utente A</a:t>
            </a:r>
          </a:p>
          <a:p>
            <a:pPr>
              <a:lnSpc>
                <a:spcPct val="150000"/>
              </a:lnSpc>
            </a:pPr>
            <a:r>
              <a:rPr lang="it-IT" sz="1200" b="1" dirty="0">
                <a:highlight>
                  <a:srgbClr val="00FF00"/>
                </a:highlight>
                <a:latin typeface="Outfit"/>
              </a:rPr>
              <a:t>CONTATTO</a:t>
            </a:r>
            <a:r>
              <a:rPr lang="it-IT" sz="1200" b="1" dirty="0">
                <a:latin typeface="Outfit"/>
              </a:rPr>
              <a:t> numero di cellulare dell’Utente A</a:t>
            </a:r>
          </a:p>
          <a:p>
            <a:pPr>
              <a:lnSpc>
                <a:spcPct val="150000"/>
              </a:lnSpc>
            </a:pPr>
            <a:r>
              <a:rPr lang="it-IT" sz="1200" b="1" dirty="0">
                <a:highlight>
                  <a:srgbClr val="00FF00"/>
                </a:highlight>
                <a:latin typeface="Outfit"/>
              </a:rPr>
              <a:t>EMAIL </a:t>
            </a:r>
            <a:r>
              <a:rPr lang="it-IT" sz="1200" b="1" dirty="0" err="1">
                <a:latin typeface="Outfit"/>
              </a:rPr>
              <a:t>email</a:t>
            </a:r>
            <a:r>
              <a:rPr lang="it-IT" sz="1200" b="1" dirty="0">
                <a:latin typeface="Outfit"/>
              </a:rPr>
              <a:t> di contatto dell’Utente A</a:t>
            </a:r>
          </a:p>
          <a:p>
            <a:pPr>
              <a:lnSpc>
                <a:spcPct val="150000"/>
              </a:lnSpc>
            </a:pPr>
            <a:r>
              <a:rPr lang="it-IT" sz="1200" b="1" dirty="0">
                <a:highlight>
                  <a:srgbClr val="FFFF00"/>
                </a:highlight>
                <a:latin typeface="Outfit"/>
              </a:rPr>
              <a:t>UTENTEAA</a:t>
            </a:r>
            <a:r>
              <a:rPr lang="it-IT" sz="1200" b="1" dirty="0">
                <a:latin typeface="Outfit"/>
              </a:rPr>
              <a:t> direttore che ha accesso a delle funzionalità esclusive per la gestione della clientela (es. abilitazione UTENTE A)</a:t>
            </a:r>
          </a:p>
          <a:p>
            <a:pPr>
              <a:lnSpc>
                <a:spcPct val="150000"/>
              </a:lnSpc>
            </a:pPr>
            <a:r>
              <a:rPr lang="it-IT" sz="1200" b="1" dirty="0">
                <a:highlight>
                  <a:srgbClr val="FF00FF"/>
                </a:highlight>
                <a:latin typeface="Outfit"/>
              </a:rPr>
              <a:t>UTENTE B </a:t>
            </a:r>
            <a:r>
              <a:rPr lang="it-IT" sz="1200" b="1" dirty="0">
                <a:latin typeface="Outfit"/>
              </a:rPr>
              <a:t>cliente che ha accesso al sistema, esclusivamente, per la ricerca dei testi – è codificato con BBBBBBBB</a:t>
            </a:r>
          </a:p>
          <a:p>
            <a:pPr>
              <a:lnSpc>
                <a:spcPct val="150000"/>
              </a:lnSpc>
            </a:pPr>
            <a:r>
              <a:rPr lang="it-IT" sz="1200" b="1" dirty="0">
                <a:highlight>
                  <a:srgbClr val="00FF00"/>
                </a:highlight>
                <a:latin typeface="Outfit"/>
              </a:rPr>
              <a:t>TITOLO</a:t>
            </a:r>
            <a:r>
              <a:rPr lang="it-IT" sz="1200" b="1" dirty="0">
                <a:latin typeface="Outfit"/>
              </a:rPr>
              <a:t> </a:t>
            </a:r>
            <a:r>
              <a:rPr lang="it-IT" sz="1200" b="1" dirty="0" err="1">
                <a:latin typeface="Outfit"/>
              </a:rPr>
              <a:t>titolo</a:t>
            </a:r>
            <a:r>
              <a:rPr lang="it-IT" sz="1200" b="1" dirty="0">
                <a:latin typeface="Outfit"/>
              </a:rPr>
              <a:t> del testo da ricercare</a:t>
            </a:r>
          </a:p>
          <a:p>
            <a:pPr>
              <a:lnSpc>
                <a:spcPct val="150000"/>
              </a:lnSpc>
            </a:pPr>
            <a:r>
              <a:rPr lang="it-IT" sz="1200" b="1" dirty="0">
                <a:highlight>
                  <a:srgbClr val="00FF00"/>
                </a:highlight>
                <a:latin typeface="Outfit"/>
              </a:rPr>
              <a:t>ISBN</a:t>
            </a:r>
            <a:r>
              <a:rPr lang="it-IT" sz="1200" b="1" dirty="0">
                <a:latin typeface="Outfit"/>
              </a:rPr>
              <a:t> chiave di ricerca del libro in maniera univoca (uno per edizione)</a:t>
            </a:r>
          </a:p>
          <a:p>
            <a:pPr>
              <a:lnSpc>
                <a:spcPct val="150000"/>
              </a:lnSpc>
            </a:pPr>
            <a:r>
              <a:rPr lang="it-IT" sz="1200" b="1" dirty="0">
                <a:highlight>
                  <a:srgbClr val="00FF00"/>
                </a:highlight>
                <a:latin typeface="Outfit"/>
              </a:rPr>
              <a:t>GENERE</a:t>
            </a:r>
            <a:r>
              <a:rPr lang="it-IT" sz="1200" b="1" dirty="0">
                <a:latin typeface="Outfit"/>
              </a:rPr>
              <a:t> cluster di caratterizzazione del tipo di libro (es. scientifico, romanzo, biografia, fantasy, etc.)</a:t>
            </a:r>
          </a:p>
          <a:p>
            <a:pPr>
              <a:lnSpc>
                <a:spcPct val="150000"/>
              </a:lnSpc>
            </a:pPr>
            <a:r>
              <a:rPr lang="it-IT" sz="1200" b="1" dirty="0">
                <a:highlight>
                  <a:srgbClr val="00FF00"/>
                </a:highlight>
                <a:latin typeface="Outfit"/>
              </a:rPr>
              <a:t>ANNO</a:t>
            </a:r>
            <a:r>
              <a:rPr lang="it-IT" sz="1200" b="1" dirty="0">
                <a:latin typeface="Outfit"/>
              </a:rPr>
              <a:t> </a:t>
            </a:r>
            <a:r>
              <a:rPr lang="it-IT" sz="1200" b="1" dirty="0" err="1">
                <a:latin typeface="Outfit"/>
              </a:rPr>
              <a:t>anno</a:t>
            </a:r>
            <a:r>
              <a:rPr lang="it-IT" sz="1200" b="1" dirty="0">
                <a:latin typeface="Outfit"/>
              </a:rPr>
              <a:t> di pubblicazione dell’edizione</a:t>
            </a:r>
          </a:p>
          <a:p>
            <a:pPr>
              <a:lnSpc>
                <a:spcPct val="150000"/>
              </a:lnSpc>
            </a:pPr>
            <a:r>
              <a:rPr lang="it-IT" sz="1200" b="1" dirty="0">
                <a:highlight>
                  <a:srgbClr val="00FF00"/>
                </a:highlight>
                <a:latin typeface="Outfit"/>
              </a:rPr>
              <a:t>AUTORE</a:t>
            </a:r>
            <a:r>
              <a:rPr lang="it-IT" sz="1200" b="1" dirty="0">
                <a:latin typeface="Outfit"/>
              </a:rPr>
              <a:t> </a:t>
            </a:r>
            <a:r>
              <a:rPr lang="it-IT" sz="1200" b="1" dirty="0" err="1">
                <a:latin typeface="Outfit"/>
              </a:rPr>
              <a:t>autore</a:t>
            </a:r>
            <a:r>
              <a:rPr lang="it-IT" sz="1200" b="1" dirty="0">
                <a:latin typeface="Outfit"/>
              </a:rPr>
              <a:t> del libro</a:t>
            </a:r>
          </a:p>
          <a:p>
            <a:pPr>
              <a:lnSpc>
                <a:spcPct val="150000"/>
              </a:lnSpc>
            </a:pPr>
            <a:r>
              <a:rPr lang="it-IT" sz="1200" b="1" dirty="0">
                <a:highlight>
                  <a:srgbClr val="00FF00"/>
                </a:highlight>
                <a:latin typeface="Outfit"/>
              </a:rPr>
              <a:t>PAGINE </a:t>
            </a:r>
            <a:r>
              <a:rPr lang="it-IT" sz="1200" b="1" dirty="0">
                <a:latin typeface="Outfit"/>
              </a:rPr>
              <a:t>numero di pagine del libro</a:t>
            </a:r>
          </a:p>
          <a:p>
            <a:pPr>
              <a:lnSpc>
                <a:spcPct val="150000"/>
              </a:lnSpc>
            </a:pPr>
            <a:r>
              <a:rPr lang="it-IT" sz="1200" b="1" dirty="0">
                <a:highlight>
                  <a:srgbClr val="00FF00"/>
                </a:highlight>
                <a:latin typeface="Outfit"/>
              </a:rPr>
              <a:t>PRESTITO</a:t>
            </a:r>
            <a:r>
              <a:rPr lang="it-IT" sz="1200" b="1" dirty="0">
                <a:latin typeface="Outfit"/>
              </a:rPr>
              <a:t> numero di giorni concessi per il prestito</a:t>
            </a:r>
          </a:p>
          <a:p>
            <a:pPr>
              <a:lnSpc>
                <a:spcPct val="150000"/>
              </a:lnSpc>
            </a:pPr>
            <a:r>
              <a:rPr lang="it-IT" sz="1200" b="1" dirty="0">
                <a:highlight>
                  <a:srgbClr val="00FF00"/>
                </a:highlight>
                <a:latin typeface="Outfit"/>
              </a:rPr>
              <a:t>POSIZIONE </a:t>
            </a:r>
            <a:r>
              <a:rPr lang="it-IT" sz="1200" b="1" dirty="0">
                <a:latin typeface="Outfit"/>
              </a:rPr>
              <a:t>collocazione del libro: comprende piano, ripiano (ABBBB) – A è il piano (1 o 2) BBBB è il numero dello scaffale</a:t>
            </a:r>
          </a:p>
          <a:p>
            <a:pPr>
              <a:lnSpc>
                <a:spcPct val="150000"/>
              </a:lnSpc>
            </a:pPr>
            <a:r>
              <a:rPr lang="it-IT" sz="1200" b="1" dirty="0">
                <a:highlight>
                  <a:srgbClr val="00FF00"/>
                </a:highlight>
                <a:latin typeface="Outfit"/>
              </a:rPr>
              <a:t>TERMINALE</a:t>
            </a:r>
            <a:r>
              <a:rPr lang="it-IT" sz="1200" b="1" dirty="0">
                <a:latin typeface="Outfit"/>
              </a:rPr>
              <a:t> dispositivo accessibile a UTENTE B per la ricerca dei testi </a:t>
            </a:r>
          </a:p>
          <a:p>
            <a:pPr>
              <a:lnSpc>
                <a:spcPct val="150000"/>
              </a:lnSpc>
            </a:pPr>
            <a:r>
              <a:rPr lang="it-IT" sz="1200" b="1" dirty="0">
                <a:highlight>
                  <a:srgbClr val="00FF00"/>
                </a:highlight>
                <a:latin typeface="Outfit"/>
              </a:rPr>
              <a:t>SCADENZA </a:t>
            </a:r>
            <a:r>
              <a:rPr lang="it-IT" sz="1200" b="1" dirty="0">
                <a:latin typeface="Outfit"/>
              </a:rPr>
              <a:t>giorno di scadenza della tessera Utente B</a:t>
            </a:r>
          </a:p>
          <a:p>
            <a:pPr>
              <a:lnSpc>
                <a:spcPct val="150000"/>
              </a:lnSpc>
            </a:pPr>
            <a:r>
              <a:rPr lang="it-IT" sz="1200" b="1" dirty="0">
                <a:highlight>
                  <a:srgbClr val="00FF00"/>
                </a:highlight>
                <a:latin typeface="Outfit"/>
              </a:rPr>
              <a:t>ORA</a:t>
            </a:r>
            <a:r>
              <a:rPr lang="it-IT" sz="1200" b="1" dirty="0">
                <a:latin typeface="Outfit"/>
              </a:rPr>
              <a:t> momento dell’azione richiesta (HH:MM:SS)</a:t>
            </a:r>
          </a:p>
          <a:p>
            <a:pPr>
              <a:lnSpc>
                <a:spcPct val="150000"/>
              </a:lnSpc>
            </a:pPr>
            <a:r>
              <a:rPr lang="it-IT" sz="1200" b="1" dirty="0">
                <a:highlight>
                  <a:srgbClr val="00FF00"/>
                </a:highlight>
                <a:latin typeface="Outfit"/>
              </a:rPr>
              <a:t>DATA </a:t>
            </a:r>
            <a:r>
              <a:rPr lang="it-IT" sz="1200" b="1" dirty="0">
                <a:latin typeface="Outfit"/>
              </a:rPr>
              <a:t>giorno dell’azione richiesta (GG/MM/AAAA)</a:t>
            </a:r>
          </a:p>
          <a:p>
            <a:pPr>
              <a:lnSpc>
                <a:spcPct val="150000"/>
              </a:lnSpc>
            </a:pPr>
            <a:r>
              <a:rPr lang="it-IT" sz="1200" b="1" dirty="0">
                <a:highlight>
                  <a:srgbClr val="00FF00"/>
                </a:highlight>
                <a:latin typeface="Outfit"/>
              </a:rPr>
              <a:t>MOVIMENTO </a:t>
            </a:r>
            <a:r>
              <a:rPr lang="it-IT" sz="1200" b="1" dirty="0">
                <a:latin typeface="Outfit"/>
              </a:rPr>
              <a:t>codice univoco (000 000 000 000) per identificare il movimento effettuato IN o OUT</a:t>
            </a:r>
          </a:p>
        </p:txBody>
      </p:sp>
      <p:sp>
        <p:nvSpPr>
          <p:cNvPr id="2" name="Ovale 1">
            <a:extLst>
              <a:ext uri="{FF2B5EF4-FFF2-40B4-BE49-F238E27FC236}">
                <a16:creationId xmlns:a16="http://schemas.microsoft.com/office/drawing/2014/main" id="{D3C3119D-CEEB-5185-4E55-0327CD53B57E}"/>
              </a:ext>
            </a:extLst>
          </p:cNvPr>
          <p:cNvSpPr/>
          <p:nvPr/>
        </p:nvSpPr>
        <p:spPr>
          <a:xfrm>
            <a:off x="10922000" y="233680"/>
            <a:ext cx="853440" cy="7924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8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67069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C0597A8-E3EF-A7E4-6CBA-F34D5ADC0F94}"/>
              </a:ext>
            </a:extLst>
          </p:cNvPr>
          <p:cNvSpPr txBox="1"/>
          <p:nvPr/>
        </p:nvSpPr>
        <p:spPr>
          <a:xfrm>
            <a:off x="579120" y="233680"/>
            <a:ext cx="912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W3D1 – Alessandro Bergnach – </a:t>
            </a:r>
            <a:r>
              <a:rPr lang="it-IT" b="1" dirty="0" err="1"/>
              <a:t>LetturaOK</a:t>
            </a:r>
            <a:endParaRPr lang="it-IT" b="1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FBE3D45-AB60-E2C0-3FDA-B46E4EE081D8}"/>
              </a:ext>
            </a:extLst>
          </p:cNvPr>
          <p:cNvSpPr txBox="1"/>
          <p:nvPr/>
        </p:nvSpPr>
        <p:spPr>
          <a:xfrm>
            <a:off x="579120" y="944880"/>
            <a:ext cx="695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highlight>
                  <a:srgbClr val="00FF00"/>
                </a:highlight>
              </a:rPr>
              <a:t>Tabella Utenti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5E8C0762-698F-B49C-6407-DD7D2616157E}"/>
              </a:ext>
            </a:extLst>
          </p:cNvPr>
          <p:cNvSpPr/>
          <p:nvPr/>
        </p:nvSpPr>
        <p:spPr>
          <a:xfrm>
            <a:off x="10922000" y="233680"/>
            <a:ext cx="853440" cy="7924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800" b="1" dirty="0"/>
              <a:t>2</a:t>
            </a:r>
          </a:p>
        </p:txBody>
      </p:sp>
      <p:graphicFrame>
        <p:nvGraphicFramePr>
          <p:cNvPr id="2" name="Oggetto 1">
            <a:extLst>
              <a:ext uri="{FF2B5EF4-FFF2-40B4-BE49-F238E27FC236}">
                <a16:creationId xmlns:a16="http://schemas.microsoft.com/office/drawing/2014/main" id="{6383C636-DC73-0E26-AF2E-00A5C04E93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6067894"/>
              </p:ext>
            </p:extLst>
          </p:nvPr>
        </p:nvGraphicFramePr>
        <p:xfrm>
          <a:off x="579120" y="1548765"/>
          <a:ext cx="6773863" cy="262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6774215" imgH="2621170" progId="Excel.Sheet.12">
                  <p:embed/>
                </p:oleObj>
              </mc:Choice>
              <mc:Fallback>
                <p:oleObj name="Worksheet" r:id="rId2" imgW="6774215" imgH="2621170" progId="Excel.Sheet.12">
                  <p:embed/>
                  <p:pic>
                    <p:nvPicPr>
                      <p:cNvPr id="2" name="Oggetto 1">
                        <a:extLst>
                          <a:ext uri="{FF2B5EF4-FFF2-40B4-BE49-F238E27FC236}">
                            <a16:creationId xmlns:a16="http://schemas.microsoft.com/office/drawing/2014/main" id="{6383C636-DC73-0E26-AF2E-00A5C04E93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9120" y="1548765"/>
                        <a:ext cx="6773863" cy="2620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3281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C0597A8-E3EF-A7E4-6CBA-F34D5ADC0F94}"/>
              </a:ext>
            </a:extLst>
          </p:cNvPr>
          <p:cNvSpPr txBox="1"/>
          <p:nvPr/>
        </p:nvSpPr>
        <p:spPr>
          <a:xfrm>
            <a:off x="579120" y="233680"/>
            <a:ext cx="912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W3D1 – Alessandro Bergnach – </a:t>
            </a:r>
            <a:r>
              <a:rPr lang="it-IT" b="1" dirty="0" err="1"/>
              <a:t>LetturaOK</a:t>
            </a:r>
            <a:endParaRPr lang="it-IT" b="1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E6B50D4-2900-A833-316F-5EF8EF30B8B7}"/>
              </a:ext>
            </a:extLst>
          </p:cNvPr>
          <p:cNvSpPr txBox="1"/>
          <p:nvPr/>
        </p:nvSpPr>
        <p:spPr>
          <a:xfrm>
            <a:off x="660400" y="944880"/>
            <a:ext cx="695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highlight>
                  <a:srgbClr val="00FF00"/>
                </a:highlight>
              </a:rPr>
              <a:t>Tabella Testi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12D1BAF6-1EA1-D295-1809-F78D260C6F5F}"/>
              </a:ext>
            </a:extLst>
          </p:cNvPr>
          <p:cNvSpPr/>
          <p:nvPr/>
        </p:nvSpPr>
        <p:spPr>
          <a:xfrm>
            <a:off x="10922000" y="233680"/>
            <a:ext cx="853440" cy="7924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800" b="1" dirty="0"/>
              <a:t>2</a:t>
            </a:r>
          </a:p>
        </p:txBody>
      </p:sp>
      <p:graphicFrame>
        <p:nvGraphicFramePr>
          <p:cNvPr id="10" name="Oggetto 9">
            <a:extLst>
              <a:ext uri="{FF2B5EF4-FFF2-40B4-BE49-F238E27FC236}">
                <a16:creationId xmlns:a16="http://schemas.microsoft.com/office/drawing/2014/main" id="{CB28A371-9F8B-2E70-E10A-AB736DB5F2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7931111"/>
              </p:ext>
            </p:extLst>
          </p:nvPr>
        </p:nvGraphicFramePr>
        <p:xfrm>
          <a:off x="719138" y="1533486"/>
          <a:ext cx="7688263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688615" imgH="1295526" progId="Excel.Sheet.12">
                  <p:embed/>
                </p:oleObj>
              </mc:Choice>
              <mc:Fallback>
                <p:oleObj name="Worksheet" r:id="rId2" imgW="7688615" imgH="1295526" progId="Excel.Sheet.12">
                  <p:embed/>
                  <p:pic>
                    <p:nvPicPr>
                      <p:cNvPr id="10" name="Oggetto 9">
                        <a:extLst>
                          <a:ext uri="{FF2B5EF4-FFF2-40B4-BE49-F238E27FC236}">
                            <a16:creationId xmlns:a16="http://schemas.microsoft.com/office/drawing/2014/main" id="{CB28A371-9F8B-2E70-E10A-AB736DB5F2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9138" y="1533486"/>
                        <a:ext cx="7688263" cy="129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ggetto 10">
            <a:extLst>
              <a:ext uri="{FF2B5EF4-FFF2-40B4-BE49-F238E27FC236}">
                <a16:creationId xmlns:a16="http://schemas.microsoft.com/office/drawing/2014/main" id="{6E95B826-60A9-EBCB-B72E-DC27AA67B2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1245948"/>
              </p:ext>
            </p:extLst>
          </p:nvPr>
        </p:nvGraphicFramePr>
        <p:xfrm>
          <a:off x="719138" y="4657883"/>
          <a:ext cx="194310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1943206" imgH="853503" progId="Excel.Sheet.12">
                  <p:embed/>
                </p:oleObj>
              </mc:Choice>
              <mc:Fallback>
                <p:oleObj name="Worksheet" r:id="rId4" imgW="1943206" imgH="853503" progId="Excel.Sheet.12">
                  <p:embed/>
                  <p:pic>
                    <p:nvPicPr>
                      <p:cNvPr id="11" name="Oggetto 10">
                        <a:extLst>
                          <a:ext uri="{FF2B5EF4-FFF2-40B4-BE49-F238E27FC236}">
                            <a16:creationId xmlns:a16="http://schemas.microsoft.com/office/drawing/2014/main" id="{6E95B826-60A9-EBCB-B72E-DC27AA67B2A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19138" y="4657883"/>
                        <a:ext cx="1943100" cy="854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ggetto 12">
            <a:extLst>
              <a:ext uri="{FF2B5EF4-FFF2-40B4-BE49-F238E27FC236}">
                <a16:creationId xmlns:a16="http://schemas.microsoft.com/office/drawing/2014/main" id="{46E842B2-D011-BA7D-E76A-90E48AAB9D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1525197"/>
              </p:ext>
            </p:extLst>
          </p:nvPr>
        </p:nvGraphicFramePr>
        <p:xfrm>
          <a:off x="5521643" y="4657883"/>
          <a:ext cx="1920875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1920240" imgH="1074514" progId="Excel.Sheet.12">
                  <p:embed/>
                </p:oleObj>
              </mc:Choice>
              <mc:Fallback>
                <p:oleObj name="Worksheet" r:id="rId6" imgW="1920240" imgH="1074514" progId="Excel.Sheet.12">
                  <p:embed/>
                  <p:pic>
                    <p:nvPicPr>
                      <p:cNvPr id="13" name="Oggetto 12">
                        <a:extLst>
                          <a:ext uri="{FF2B5EF4-FFF2-40B4-BE49-F238E27FC236}">
                            <a16:creationId xmlns:a16="http://schemas.microsoft.com/office/drawing/2014/main" id="{46E842B2-D011-BA7D-E76A-90E48AAB9D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21643" y="4657883"/>
                        <a:ext cx="1920875" cy="1074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AB91088-C2E4-8697-A50B-BF6188C5EC94}"/>
              </a:ext>
            </a:extLst>
          </p:cNvPr>
          <p:cNvSpPr txBox="1"/>
          <p:nvPr/>
        </p:nvSpPr>
        <p:spPr>
          <a:xfrm>
            <a:off x="660400" y="4029115"/>
            <a:ext cx="295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highlight>
                  <a:srgbClr val="00FF00"/>
                </a:highlight>
              </a:rPr>
              <a:t>Tabella BRIDGE Autore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29BBC4A-59D8-FEBF-46CC-CCE8D4E544D9}"/>
              </a:ext>
            </a:extLst>
          </p:cNvPr>
          <p:cNvSpPr txBox="1"/>
          <p:nvPr/>
        </p:nvSpPr>
        <p:spPr>
          <a:xfrm>
            <a:off x="5432742" y="4029115"/>
            <a:ext cx="257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highlight>
                  <a:srgbClr val="00FF00"/>
                </a:highlight>
              </a:rPr>
              <a:t>Tabella BRIDGE Genere</a:t>
            </a:r>
          </a:p>
        </p:txBody>
      </p:sp>
    </p:spTree>
    <p:extLst>
      <p:ext uri="{BB962C8B-B14F-4D97-AF65-F5344CB8AC3E}">
        <p14:creationId xmlns:p14="http://schemas.microsoft.com/office/powerpoint/2010/main" val="3371540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C0597A8-E3EF-A7E4-6CBA-F34D5ADC0F94}"/>
              </a:ext>
            </a:extLst>
          </p:cNvPr>
          <p:cNvSpPr txBox="1"/>
          <p:nvPr/>
        </p:nvSpPr>
        <p:spPr>
          <a:xfrm>
            <a:off x="579120" y="233680"/>
            <a:ext cx="912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W3D1 – Alessandro Bergnach – </a:t>
            </a:r>
            <a:r>
              <a:rPr lang="it-IT" b="1" dirty="0" err="1"/>
              <a:t>LetturaOK</a:t>
            </a:r>
            <a:endParaRPr lang="it-IT" b="1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FD521D1-FF6B-B204-AA24-B56D3F6F3740}"/>
              </a:ext>
            </a:extLst>
          </p:cNvPr>
          <p:cNvSpPr txBox="1"/>
          <p:nvPr/>
        </p:nvSpPr>
        <p:spPr>
          <a:xfrm>
            <a:off x="658813" y="1184196"/>
            <a:ext cx="695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highlight>
                  <a:srgbClr val="00FF00"/>
                </a:highlight>
              </a:rPr>
              <a:t>Tabella Movimenti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12D1BAF6-1EA1-D295-1809-F78D260C6F5F}"/>
              </a:ext>
            </a:extLst>
          </p:cNvPr>
          <p:cNvSpPr/>
          <p:nvPr/>
        </p:nvSpPr>
        <p:spPr>
          <a:xfrm>
            <a:off x="10922000" y="233680"/>
            <a:ext cx="853440" cy="7924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800" b="1" dirty="0"/>
              <a:t>2</a:t>
            </a:r>
          </a:p>
        </p:txBody>
      </p:sp>
      <p:graphicFrame>
        <p:nvGraphicFramePr>
          <p:cNvPr id="3" name="Oggetto 2">
            <a:extLst>
              <a:ext uri="{FF2B5EF4-FFF2-40B4-BE49-F238E27FC236}">
                <a16:creationId xmlns:a16="http://schemas.microsoft.com/office/drawing/2014/main" id="{523AD141-B92F-88D5-A669-F52E51A463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4598530"/>
              </p:ext>
            </p:extLst>
          </p:nvPr>
        </p:nvGraphicFramePr>
        <p:xfrm>
          <a:off x="697231" y="1906509"/>
          <a:ext cx="8983662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984086" imgH="1295526" progId="Excel.Sheet.12">
                  <p:embed/>
                </p:oleObj>
              </mc:Choice>
              <mc:Fallback>
                <p:oleObj name="Worksheet" r:id="rId2" imgW="8984086" imgH="1295526" progId="Excel.Sheet.12">
                  <p:embed/>
                  <p:pic>
                    <p:nvPicPr>
                      <p:cNvPr id="3" name="Oggetto 2">
                        <a:extLst>
                          <a:ext uri="{FF2B5EF4-FFF2-40B4-BE49-F238E27FC236}">
                            <a16:creationId xmlns:a16="http://schemas.microsoft.com/office/drawing/2014/main" id="{523AD141-B92F-88D5-A669-F52E51A463B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97231" y="1906509"/>
                        <a:ext cx="8983662" cy="129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46853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863</Words>
  <Application>Microsoft Office PowerPoint</Application>
  <PresentationFormat>Widescreen</PresentationFormat>
  <Paragraphs>97</Paragraphs>
  <Slides>7</Slides>
  <Notes>0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Outfit</vt:lpstr>
      <vt:lpstr>Tema di Office</vt:lpstr>
      <vt:lpstr>Foglio di lavoro di Microsoft Excel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Bergnach</dc:creator>
  <cp:lastModifiedBy>Alessandro Bergnach</cp:lastModifiedBy>
  <cp:revision>1</cp:revision>
  <dcterms:created xsi:type="dcterms:W3CDTF">2023-11-08T09:59:47Z</dcterms:created>
  <dcterms:modified xsi:type="dcterms:W3CDTF">2023-11-10T09:44:32Z</dcterms:modified>
</cp:coreProperties>
</file>