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11128-89CD-40B6-AFD9-2B29623FD588}" v="4" dt="2023-11-08T10:09:55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Bergnach" userId="0e652bda89f732eb" providerId="LiveId" clId="{BF311128-89CD-40B6-AFD9-2B29623FD588}"/>
    <pc:docChg chg="custSel addSld modSld">
      <pc:chgData name="Alessandro Bergnach" userId="0e652bda89f732eb" providerId="LiveId" clId="{BF311128-89CD-40B6-AFD9-2B29623FD588}" dt="2023-11-08T10:13:26.327" v="1398" actId="20577"/>
      <pc:docMkLst>
        <pc:docMk/>
      </pc:docMkLst>
      <pc:sldChg chg="addSp delSp modSp new mod">
        <pc:chgData name="Alessandro Bergnach" userId="0e652bda89f732eb" providerId="LiveId" clId="{BF311128-89CD-40B6-AFD9-2B29623FD588}" dt="2023-11-08T10:04:16.082" v="57" actId="113"/>
        <pc:sldMkLst>
          <pc:docMk/>
          <pc:sldMk cId="3559580577" sldId="256"/>
        </pc:sldMkLst>
        <pc:spChg chg="del">
          <ac:chgData name="Alessandro Bergnach" userId="0e652bda89f732eb" providerId="LiveId" clId="{BF311128-89CD-40B6-AFD9-2B29623FD588}" dt="2023-11-08T09:59:52.191" v="1" actId="478"/>
          <ac:spMkLst>
            <pc:docMk/>
            <pc:sldMk cId="3559580577" sldId="256"/>
            <ac:spMk id="2" creationId="{69608957-3603-3796-38D1-92367ADA8006}"/>
          </ac:spMkLst>
        </pc:spChg>
        <pc:spChg chg="del">
          <ac:chgData name="Alessandro Bergnach" userId="0e652bda89f732eb" providerId="LiveId" clId="{BF311128-89CD-40B6-AFD9-2B29623FD588}" dt="2023-11-08T09:59:52.191" v="1" actId="478"/>
          <ac:spMkLst>
            <pc:docMk/>
            <pc:sldMk cId="3559580577" sldId="256"/>
            <ac:spMk id="3" creationId="{8C37C070-3F14-921E-4802-49A111ABAFB4}"/>
          </ac:spMkLst>
        </pc:spChg>
        <pc:spChg chg="add mod">
          <ac:chgData name="Alessandro Bergnach" userId="0e652bda89f732eb" providerId="LiveId" clId="{BF311128-89CD-40B6-AFD9-2B29623FD588}" dt="2023-11-08T10:04:16.082" v="57" actId="113"/>
          <ac:spMkLst>
            <pc:docMk/>
            <pc:sldMk cId="3559580577" sldId="256"/>
            <ac:spMk id="4" creationId="{6C0597A8-E3EF-A7E4-6CBA-F34D5ADC0F94}"/>
          </ac:spMkLst>
        </pc:spChg>
        <pc:spChg chg="add mod">
          <ac:chgData name="Alessandro Bergnach" userId="0e652bda89f732eb" providerId="LiveId" clId="{BF311128-89CD-40B6-AFD9-2B29623FD588}" dt="2023-11-08T10:04:04.545" v="56" actId="113"/>
          <ac:spMkLst>
            <pc:docMk/>
            <pc:sldMk cId="3559580577" sldId="256"/>
            <ac:spMk id="5" creationId="{60EC69D0-C7DC-A46A-52F8-6AD042B2ACF9}"/>
          </ac:spMkLst>
        </pc:spChg>
      </pc:sldChg>
      <pc:sldChg chg="modSp add mod">
        <pc:chgData name="Alessandro Bergnach" userId="0e652bda89f732eb" providerId="LiveId" clId="{BF311128-89CD-40B6-AFD9-2B29623FD588}" dt="2023-11-08T10:13:26.327" v="1398" actId="20577"/>
        <pc:sldMkLst>
          <pc:docMk/>
          <pc:sldMk cId="3333758017" sldId="257"/>
        </pc:sldMkLst>
        <pc:spChg chg="mod">
          <ac:chgData name="Alessandro Bergnach" userId="0e652bda89f732eb" providerId="LiveId" clId="{BF311128-89CD-40B6-AFD9-2B29623FD588}" dt="2023-11-08T10:13:26.327" v="1398" actId="20577"/>
          <ac:spMkLst>
            <pc:docMk/>
            <pc:sldMk cId="3333758017" sldId="257"/>
            <ac:spMk id="5" creationId="{60EC69D0-C7DC-A46A-52F8-6AD042B2ACF9}"/>
          </ac:spMkLst>
        </pc:spChg>
      </pc:sldChg>
      <pc:sldChg chg="modSp add mod">
        <pc:chgData name="Alessandro Bergnach" userId="0e652bda89f732eb" providerId="LiveId" clId="{BF311128-89CD-40B6-AFD9-2B29623FD588}" dt="2023-11-08T10:11:33.846" v="1361" actId="20577"/>
        <pc:sldMkLst>
          <pc:docMk/>
          <pc:sldMk cId="541549558" sldId="258"/>
        </pc:sldMkLst>
        <pc:spChg chg="mod">
          <ac:chgData name="Alessandro Bergnach" userId="0e652bda89f732eb" providerId="LiveId" clId="{BF311128-89CD-40B6-AFD9-2B29623FD588}" dt="2023-11-08T10:11:33.846" v="1361" actId="20577"/>
          <ac:spMkLst>
            <pc:docMk/>
            <pc:sldMk cId="541549558" sldId="258"/>
            <ac:spMk id="5" creationId="{60EC69D0-C7DC-A46A-52F8-6AD042B2AC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C76A6-3EBC-AD93-C1E5-3A28F70F8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0A4011-0D2C-E68F-C759-E8CC4244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278D20-37E0-BB77-ECC3-256962FA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813B3C-1BB8-9CE0-9D27-AB8C3DA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1D40B9-B975-C9D8-E31A-F1A70957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6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E0CFD-D326-04AE-E5DD-971B8003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C09DD2-4A81-313A-6E39-213B8C92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DCCFBB-7808-9470-F965-C72E785F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3B2AD-5C69-1492-19A4-0B16444C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F7093C-3E16-9B50-094A-EDA77FAC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0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C023BE-60BA-8332-51DC-3C00E14B2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F9EFDA-22E9-00AF-2246-63BD73CC7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7858F9-AF00-B2E8-34ED-DF2CF666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D39B1-FD13-8A5F-CDCA-B92E3D4F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2AECD1-8FCF-223E-7EBD-E4983808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3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D2463-0808-4097-3E77-2CC47202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34B15E-AF42-138C-3EB0-25C2A0D4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D27CC6-060D-4FF0-D897-464AAE5A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CA7017-154D-74BB-83D8-5C014A21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2D69FE-EADA-FFAE-1D66-4E8B3EC3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0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E8F4D-835D-CABD-E50D-D473A08D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23F74E-4E5B-81B6-9D32-9A0AEE3A4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F0D4C7-A897-FC98-3733-85FC12E5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96A04-39FC-C9CF-30ED-2254E902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47C099-34C5-7552-C5DC-E6B29F6C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04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C976E-B1EB-150D-F799-571A5E38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6D677D-9C37-6AC0-9EBF-0CEC78EE8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6C36D7-6299-6830-2672-B5AA3901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A21EE5-6AE0-9C45-A382-7063ED2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8F203-9269-1AF0-4E20-70D0E44E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C83C9-3D5B-4B66-7C68-4A9C1EEE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75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74946-6EE2-A18B-76DC-56D8F9B6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D905D1-6A5A-F92D-4755-2563874E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BF7449-70AA-9098-2003-9EE888D1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55ED12-9085-1552-28A3-507558B0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A0F632-7ED5-1FB7-0F9F-77629DF57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574D38-CEB6-E1AE-ADE7-E4A1D45F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710394-D4E4-EA36-6D73-EA2B2B9E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4EE6AB-A1F6-3862-5B89-0A040FF6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9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C9A39-3948-2CA1-7026-E3B95025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00C6B2-318E-4CF6-911C-7E8B8512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FAAC7-4F3A-5765-1A73-AAD01AD4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FA62A5-3722-DB60-F4A7-F9B9BA05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13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A37BDBF-619A-5C7E-7E1A-B07C840B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642097-CBF1-317E-97B8-50912FA5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E2756F-4757-A6F6-6FA9-B4B47315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18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DC4BF7-A100-3A3C-F158-C9874142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2A571-2E0D-0839-92AE-D6B6ABB0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551385-8320-8B91-77A3-FA155E9FA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BF7D80-B60D-FFD0-6A60-60FC8FC0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8EAB08-F768-32FE-51C1-DBE9AF0B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9B1F2-CBC0-A07C-BC8E-B646159E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6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87D73-C463-2A1A-2387-3362CFDD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A0564A-EE05-6C11-9792-8FE4FD193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6693AE-8F43-786F-1D69-B458526AE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1B69EE-1F99-8574-E6D9-7EACA98F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8BBA0B-5EC1-126F-8408-59207AB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810A5A-06CB-F7F2-3ED4-998F899C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6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CD06310-9E07-2CC5-34A8-20F2CA65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07D9B7-2E60-036B-20CC-DF5CF091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4EC37C-AD77-FC8F-FB43-58C52070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D5C7-BDB2-4FC4-BCF4-1FC0B528A138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1EDE8-4FF4-7158-9A9E-8349C766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234108-B679-2152-B5E5-6D09F2330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EC8F-3056-4E53-AA4A-002A771F20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EC69D0-C7DC-A46A-52F8-6AD042B2ACF9}"/>
              </a:ext>
            </a:extLst>
          </p:cNvPr>
          <p:cNvSpPr txBox="1"/>
          <p:nvPr/>
        </p:nvSpPr>
        <p:spPr>
          <a:xfrm>
            <a:off x="670560" y="934720"/>
            <a:ext cx="9977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b="1" i="0" dirty="0">
                <a:effectLst/>
                <a:latin typeface="Outfit"/>
              </a:rPr>
              <a:t>BIBLIOTECA “LETTURAOK” </a:t>
            </a:r>
          </a:p>
          <a:p>
            <a:pPr algn="l"/>
            <a:r>
              <a:rPr lang="it-IT" sz="1400" b="1" i="0" dirty="0">
                <a:effectLst/>
                <a:latin typeface="Outfit"/>
              </a:rPr>
              <a:t>PARTE 1</a:t>
            </a:r>
            <a:endParaRPr lang="it-IT" sz="1400" b="0" i="0" dirty="0">
              <a:effectLst/>
              <a:latin typeface="Outfit"/>
            </a:endParaRPr>
          </a:p>
          <a:p>
            <a:pPr algn="l"/>
            <a:r>
              <a:rPr lang="it-IT" sz="1400" b="0" i="0" dirty="0">
                <a:effectLst/>
                <a:latin typeface="Outfit"/>
              </a:rPr>
              <a:t>La biblioteca LETTURAOK chiede di sviluppare un sistema in grado di gestire le problematiche interne:</a:t>
            </a:r>
          </a:p>
          <a:p>
            <a:pPr algn="l"/>
            <a:r>
              <a:rPr lang="it-IT" sz="1400" b="0" i="0" dirty="0">
                <a:effectLst/>
                <a:latin typeface="Outfit"/>
              </a:rPr>
              <a:t>come organizzereste la fase di analisi e raccolta requisiti?  (interviste?, questionari? Focus Group? Idee vostre?) </a:t>
            </a:r>
          </a:p>
          <a:p>
            <a:pPr algn="l"/>
            <a:r>
              <a:rPr lang="it-IT" sz="1400" b="0" i="0" dirty="0">
                <a:effectLst/>
                <a:latin typeface="Outfit"/>
              </a:rPr>
              <a:t>Su un documento Word o Excel, descrivere il lavoro in maniera dettagliata (domande/risposte dei questionari, domande delle interviste individuali o di gruppo, analisi della concorrenza, …).</a:t>
            </a:r>
          </a:p>
          <a:p>
            <a:pPr algn="l"/>
            <a:r>
              <a:rPr lang="it-IT" sz="1400" b="1" i="0" dirty="0">
                <a:effectLst/>
                <a:latin typeface="Outfit"/>
              </a:rPr>
              <a:t>PARTE 2</a:t>
            </a:r>
            <a:endParaRPr lang="it-IT" sz="1400" b="0" i="0" dirty="0">
              <a:effectLst/>
              <a:latin typeface="Outfit"/>
            </a:endParaRPr>
          </a:p>
          <a:p>
            <a:pPr algn="l"/>
            <a:r>
              <a:rPr lang="it-IT" sz="1400" b="0" i="0" dirty="0">
                <a:effectLst/>
                <a:latin typeface="Outfit"/>
              </a:rPr>
              <a:t>Tra le informazioni raccolte tramite l’analisi dei requisiti avete: nella biblioteca lavorano 10 dipendenti che lavorano su turni e un direttore. All’interno ci sono 3 terminali per rispondere alle esigenze dei clienti (utilizzati dai dipendenti). La biblioteca è divisa su due piani e i volumi sono all’interno di scaffali. Di ogni libro esiste una sola copia. I libri possono essere consultati all’interno o all’esterno della biblioteca. Ad ogni cliente viene rilasciata una tessera associativa che riporta i dati del cliente e il codice cliente. Un cliente può prendere in prestito un solo libro alla volta.</a:t>
            </a:r>
          </a:p>
          <a:p>
            <a:pPr algn="l"/>
            <a:r>
              <a:rPr lang="it-IT" sz="1400" b="1" i="0" dirty="0">
                <a:effectLst/>
                <a:latin typeface="Outfit"/>
              </a:rPr>
              <a:t>esigenze dei clienti: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Avete il libro…..  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Quanto tempo lo posso tenere il libro….?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Chi è l’autore di questo titolo….?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Quali libri avete di questo autore….?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Vorrei un libro di genere GIALLO che abbia meno di tot pagine …..?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In quale posizione si trova il libro…..</a:t>
            </a:r>
          </a:p>
          <a:p>
            <a:pPr algn="l"/>
            <a:r>
              <a:rPr lang="it-IT" sz="1400" b="1" i="0" dirty="0">
                <a:effectLst/>
                <a:latin typeface="Outfit"/>
              </a:rPr>
              <a:t>esigenze dei dipendenti/direttore: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Registrare il nome del commesso che ha gestito transizione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Sapere le informazioni anagrafiche di un commesso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In quale posizione si trova il libro…..</a:t>
            </a:r>
          </a:p>
          <a:p>
            <a:pPr algn="l">
              <a:buFont typeface="+mj-lt"/>
              <a:buAutoNum type="arabicPeriod"/>
            </a:pPr>
            <a:r>
              <a:rPr lang="it-IT" sz="1400" b="0" i="0" dirty="0">
                <a:effectLst/>
                <a:latin typeface="Outfit"/>
              </a:rPr>
              <a:t>Codice del cliente che ha il libro</a:t>
            </a:r>
          </a:p>
        </p:txBody>
      </p:sp>
    </p:spTree>
    <p:extLst>
      <p:ext uri="{BB962C8B-B14F-4D97-AF65-F5344CB8AC3E}">
        <p14:creationId xmlns:p14="http://schemas.microsoft.com/office/powerpoint/2010/main" val="355958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EC69D0-C7DC-A46A-52F8-6AD042B2ACF9}"/>
              </a:ext>
            </a:extLst>
          </p:cNvPr>
          <p:cNvSpPr txBox="1"/>
          <p:nvPr/>
        </p:nvSpPr>
        <p:spPr>
          <a:xfrm>
            <a:off x="670560" y="934720"/>
            <a:ext cx="9977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b="1" i="0" dirty="0">
                <a:effectLst/>
                <a:highlight>
                  <a:srgbClr val="FF0000"/>
                </a:highlight>
                <a:latin typeface="Outfit"/>
              </a:rPr>
              <a:t>RACCOLTA DEI REQUISITI per SVILUPPO DI UNA WEB APP PER IL PRESTITO LIBRI E CRM</a:t>
            </a:r>
          </a:p>
          <a:p>
            <a:pPr algn="l"/>
            <a:endParaRPr lang="it-IT" sz="1400" b="1" dirty="0">
              <a:latin typeface="Outfit"/>
            </a:endParaRPr>
          </a:p>
          <a:p>
            <a:pPr algn="l"/>
            <a:r>
              <a:rPr lang="it-IT" sz="1400" b="1" dirty="0">
                <a:latin typeface="Outfit"/>
              </a:rPr>
              <a:t>UTENTE A – DIPENDENTE </a:t>
            </a:r>
          </a:p>
          <a:p>
            <a:pPr algn="l"/>
            <a:endParaRPr lang="it-IT" sz="1400" b="1" dirty="0">
              <a:latin typeface="Outfit"/>
            </a:endParaRPr>
          </a:p>
          <a:p>
            <a:pPr algn="l"/>
            <a:r>
              <a:rPr lang="it-IT" sz="1400" b="1" dirty="0">
                <a:highlight>
                  <a:srgbClr val="FFFF00"/>
                </a:highlight>
                <a:latin typeface="Outfit"/>
              </a:rPr>
              <a:t>Interviste personali </a:t>
            </a:r>
            <a:r>
              <a:rPr lang="it-IT" sz="1400" b="1" dirty="0">
                <a:latin typeface="Outfit"/>
              </a:rPr>
              <a:t>per requisiti funzionali e non funzionali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Cosa funziona del sistema attuale?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Cosa non funziona del sistema attuale?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Cosa vorresti avere nel sistema?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Vorreste una versione web desktop e/o una versione app?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Quali sono le criticità principali nel prestito libro?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Il tasso di restituzione è allineato alle vostre aspettative?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Avete un servizio soddisfacente per voi utenti?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Avete un servizio soddisfacente per i clienti?</a:t>
            </a:r>
          </a:p>
          <a:p>
            <a:pPr algn="l"/>
            <a:endParaRPr lang="it-IT" sz="1400" b="1" i="0" dirty="0">
              <a:effectLst/>
              <a:latin typeface="Outfit"/>
            </a:endParaRPr>
          </a:p>
          <a:p>
            <a:pPr algn="l"/>
            <a:r>
              <a:rPr lang="it-IT" sz="1400" b="1" dirty="0">
                <a:latin typeface="Outfit"/>
              </a:rPr>
              <a:t>UTENTE B – CLIENTI</a:t>
            </a:r>
          </a:p>
          <a:p>
            <a:pPr algn="l"/>
            <a:endParaRPr lang="it-IT" sz="1400" b="1" i="0" dirty="0">
              <a:effectLst/>
              <a:latin typeface="Outfit"/>
            </a:endParaRPr>
          </a:p>
          <a:p>
            <a:pPr algn="l"/>
            <a:r>
              <a:rPr lang="it-IT" sz="1400" b="1" dirty="0">
                <a:highlight>
                  <a:srgbClr val="FFFF00"/>
                </a:highlight>
                <a:latin typeface="Outfit"/>
              </a:rPr>
              <a:t>Questionario</a:t>
            </a:r>
            <a:r>
              <a:rPr lang="it-IT" sz="1400" b="1" dirty="0">
                <a:latin typeface="Outfit"/>
              </a:rPr>
              <a:t> per raccolta requisiti funzionali</a:t>
            </a:r>
          </a:p>
          <a:p>
            <a:pPr algn="l"/>
            <a:endParaRPr lang="it-IT" sz="1400" b="1" i="0" dirty="0">
              <a:effectLst/>
              <a:latin typeface="Outfi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Cosa vorresti trovare?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Cosa non funziona?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Cosa preferisci del sistema attuale?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Ti rechi in altre biblioteche? SI /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Cosa è migliore nelle altre biblioteche?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E’ un servizio soddisfacente?</a:t>
            </a:r>
          </a:p>
        </p:txBody>
      </p:sp>
    </p:spTree>
    <p:extLst>
      <p:ext uri="{BB962C8B-B14F-4D97-AF65-F5344CB8AC3E}">
        <p14:creationId xmlns:p14="http://schemas.microsoft.com/office/powerpoint/2010/main" val="333375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0597A8-E3EF-A7E4-6CBA-F34D5ADC0F94}"/>
              </a:ext>
            </a:extLst>
          </p:cNvPr>
          <p:cNvSpPr txBox="1"/>
          <p:nvPr/>
        </p:nvSpPr>
        <p:spPr>
          <a:xfrm>
            <a:off x="579120" y="233680"/>
            <a:ext cx="912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W3D1 – Alessandro Bergnach – </a:t>
            </a:r>
            <a:r>
              <a:rPr lang="it-IT" b="1" dirty="0" err="1"/>
              <a:t>LetturaOK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EC69D0-C7DC-A46A-52F8-6AD042B2ACF9}"/>
              </a:ext>
            </a:extLst>
          </p:cNvPr>
          <p:cNvSpPr txBox="1"/>
          <p:nvPr/>
        </p:nvSpPr>
        <p:spPr>
          <a:xfrm>
            <a:off x="670560" y="934720"/>
            <a:ext cx="99771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400" b="1" i="0" dirty="0">
                <a:effectLst/>
                <a:highlight>
                  <a:srgbClr val="FF0000"/>
                </a:highlight>
                <a:latin typeface="Outfit"/>
              </a:rPr>
              <a:t>RACCOLTA DEI REQUISITI per SVILUPPO DI UNA WEB APP PER IL PRESTITO LIBRI E CRM</a:t>
            </a:r>
          </a:p>
          <a:p>
            <a:pPr algn="l"/>
            <a:endParaRPr lang="it-IT" sz="1400" b="1" dirty="0">
              <a:latin typeface="Outfit"/>
            </a:endParaRPr>
          </a:p>
          <a:p>
            <a:pPr algn="l"/>
            <a:r>
              <a:rPr lang="it-IT" sz="1400" b="1" dirty="0">
                <a:latin typeface="Outfit"/>
              </a:rPr>
              <a:t>CONCORRENZA</a:t>
            </a:r>
          </a:p>
          <a:p>
            <a:pPr algn="l"/>
            <a:endParaRPr lang="it-IT" sz="1400" b="1" dirty="0">
              <a:latin typeface="Outfit"/>
            </a:endParaRPr>
          </a:p>
          <a:p>
            <a:pPr algn="l"/>
            <a:r>
              <a:rPr lang="it-IT" sz="1400" b="1" dirty="0">
                <a:highlight>
                  <a:srgbClr val="FFFF00"/>
                </a:highlight>
                <a:latin typeface="Outfit"/>
              </a:rPr>
              <a:t>Ricerca libera per evidenziare:</a:t>
            </a:r>
            <a:endParaRPr lang="it-IT" sz="1400" b="1" dirty="0">
              <a:latin typeface="Outfi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i="0" dirty="0">
                <a:effectLst/>
                <a:latin typeface="Outfit"/>
              </a:rPr>
              <a:t>Feature lato cliente prevalenti e ricorrenti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400" b="1" dirty="0">
                <a:latin typeface="Outfit"/>
              </a:rPr>
              <a:t>Feature  lato cliente specifiche e caratterizzanti</a:t>
            </a:r>
            <a:endParaRPr lang="it-IT" sz="1400" b="1" i="0" dirty="0">
              <a:effectLst/>
              <a:latin typeface="Outfit"/>
            </a:endParaRPr>
          </a:p>
          <a:p>
            <a:pPr algn="l"/>
            <a:endParaRPr lang="it-IT" sz="1400" b="1" i="0" dirty="0">
              <a:effectLst/>
              <a:latin typeface="Outfit"/>
            </a:endParaRPr>
          </a:p>
          <a:p>
            <a:pPr algn="l"/>
            <a:endParaRPr lang="it-IT" sz="1400" b="1" dirty="0">
              <a:latin typeface="Outfit"/>
            </a:endParaRPr>
          </a:p>
          <a:p>
            <a:pPr algn="l"/>
            <a:r>
              <a:rPr lang="it-IT" sz="1400" b="1" i="0" dirty="0">
                <a:effectLst/>
                <a:latin typeface="Outfit"/>
              </a:rPr>
              <a:t>RATING </a:t>
            </a:r>
          </a:p>
          <a:p>
            <a:pPr algn="l"/>
            <a:r>
              <a:rPr lang="it-IT" sz="1400" b="1" dirty="0">
                <a:highlight>
                  <a:srgbClr val="FFFF00"/>
                </a:highlight>
                <a:latin typeface="Outfit"/>
              </a:rPr>
              <a:t>Ricerca on line </a:t>
            </a:r>
            <a:r>
              <a:rPr lang="it-IT" sz="1400" b="1" dirty="0">
                <a:latin typeface="Outfit"/>
              </a:rPr>
              <a:t>di feedback sulla struttura e commenti dei clienti </a:t>
            </a:r>
            <a:endParaRPr lang="it-IT" sz="1400" b="1" i="0" dirty="0">
              <a:effectLst/>
              <a:latin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541549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472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Outfit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Bergnach</dc:creator>
  <cp:lastModifiedBy>Alessandro Bergnach</cp:lastModifiedBy>
  <cp:revision>1</cp:revision>
  <dcterms:created xsi:type="dcterms:W3CDTF">2023-11-08T09:59:47Z</dcterms:created>
  <dcterms:modified xsi:type="dcterms:W3CDTF">2023-11-08T10:13:31Z</dcterms:modified>
</cp:coreProperties>
</file>