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ECB04-1414-4E59-BF77-4D4FB3D65BE6}" v="32" dt="2023-10-27T11:25:37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5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Bergnach" userId="0e652bda89f732eb" providerId="LiveId" clId="{5E7ECB04-1414-4E59-BF77-4D4FB3D65BE6}"/>
    <pc:docChg chg="custSel addSld delSld modSld sldOrd">
      <pc:chgData name="Alessandro Bergnach" userId="0e652bda89f732eb" providerId="LiveId" clId="{5E7ECB04-1414-4E59-BF77-4D4FB3D65BE6}" dt="2023-10-27T11:27:43.168" v="769" actId="1076"/>
      <pc:docMkLst>
        <pc:docMk/>
      </pc:docMkLst>
      <pc:sldChg chg="addSp delSp modSp new mod">
        <pc:chgData name="Alessandro Bergnach" userId="0e652bda89f732eb" providerId="LiveId" clId="{5E7ECB04-1414-4E59-BF77-4D4FB3D65BE6}" dt="2023-10-27T11:21:36.526" v="537" actId="113"/>
        <pc:sldMkLst>
          <pc:docMk/>
          <pc:sldMk cId="3464309991" sldId="256"/>
        </pc:sldMkLst>
        <pc:spChg chg="del">
          <ac:chgData name="Alessandro Bergnach" userId="0e652bda89f732eb" providerId="LiveId" clId="{5E7ECB04-1414-4E59-BF77-4D4FB3D65BE6}" dt="2023-10-27T10:27:24.884" v="1" actId="478"/>
          <ac:spMkLst>
            <pc:docMk/>
            <pc:sldMk cId="3464309991" sldId="256"/>
            <ac:spMk id="2" creationId="{AA26C8C7-C128-6F94-413E-EC671BB0DBFA}"/>
          </ac:spMkLst>
        </pc:spChg>
        <pc:spChg chg="del">
          <ac:chgData name="Alessandro Bergnach" userId="0e652bda89f732eb" providerId="LiveId" clId="{5E7ECB04-1414-4E59-BF77-4D4FB3D65BE6}" dt="2023-10-27T10:27:24.884" v="1" actId="478"/>
          <ac:spMkLst>
            <pc:docMk/>
            <pc:sldMk cId="3464309991" sldId="256"/>
            <ac:spMk id="3" creationId="{8F2D00C1-4D6D-CF82-FA82-9B2CC0BE9547}"/>
          </ac:spMkLst>
        </pc:spChg>
        <pc:spChg chg="add del mod">
          <ac:chgData name="Alessandro Bergnach" userId="0e652bda89f732eb" providerId="LiveId" clId="{5E7ECB04-1414-4E59-BF77-4D4FB3D65BE6}" dt="2023-10-27T10:37:57.233" v="104"/>
          <ac:spMkLst>
            <pc:docMk/>
            <pc:sldMk cId="3464309991" sldId="256"/>
            <ac:spMk id="4" creationId="{62B9EEE8-B60E-8315-7D9F-6EF8545CF11F}"/>
          </ac:spMkLst>
        </pc:spChg>
        <pc:spChg chg="add del mod">
          <ac:chgData name="Alessandro Bergnach" userId="0e652bda89f732eb" providerId="LiveId" clId="{5E7ECB04-1414-4E59-BF77-4D4FB3D65BE6}" dt="2023-10-27T10:37:57.233" v="102" actId="478"/>
          <ac:spMkLst>
            <pc:docMk/>
            <pc:sldMk cId="3464309991" sldId="256"/>
            <ac:spMk id="5" creationId="{755D1E2C-9ED2-460B-D637-49A28649174E}"/>
          </ac:spMkLst>
        </pc:spChg>
        <pc:spChg chg="add mod">
          <ac:chgData name="Alessandro Bergnach" userId="0e652bda89f732eb" providerId="LiveId" clId="{5E7ECB04-1414-4E59-BF77-4D4FB3D65BE6}" dt="2023-10-27T11:21:10.249" v="493" actId="1076"/>
          <ac:spMkLst>
            <pc:docMk/>
            <pc:sldMk cId="3464309991" sldId="256"/>
            <ac:spMk id="6" creationId="{0DB9A8B2-92AD-9982-4C82-EEE55747EBED}"/>
          </ac:spMkLst>
        </pc:spChg>
        <pc:spChg chg="add mod">
          <ac:chgData name="Alessandro Bergnach" userId="0e652bda89f732eb" providerId="LiveId" clId="{5E7ECB04-1414-4E59-BF77-4D4FB3D65BE6}" dt="2023-10-27T11:21:36.526" v="537" actId="113"/>
          <ac:spMkLst>
            <pc:docMk/>
            <pc:sldMk cId="3464309991" sldId="256"/>
            <ac:spMk id="7" creationId="{95CE5D66-E498-F99B-1811-FA316FEC6A6F}"/>
          </ac:spMkLst>
        </pc:spChg>
      </pc:sldChg>
      <pc:sldChg chg="addSp delSp modSp new mod ord setBg">
        <pc:chgData name="Alessandro Bergnach" userId="0e652bda89f732eb" providerId="LiveId" clId="{5E7ECB04-1414-4E59-BF77-4D4FB3D65BE6}" dt="2023-10-27T11:26:40.738" v="717" actId="14100"/>
        <pc:sldMkLst>
          <pc:docMk/>
          <pc:sldMk cId="1533078533" sldId="257"/>
        </pc:sldMkLst>
        <pc:spChg chg="mod">
          <ac:chgData name="Alessandro Bergnach" userId="0e652bda89f732eb" providerId="LiveId" clId="{5E7ECB04-1414-4E59-BF77-4D4FB3D65BE6}" dt="2023-10-27T10:47:58.204" v="377" actId="1035"/>
          <ac:spMkLst>
            <pc:docMk/>
            <pc:sldMk cId="1533078533" sldId="257"/>
            <ac:spMk id="2" creationId="{CF23ADFE-D96E-3C83-557E-B607B8C794C0}"/>
          </ac:spMkLst>
        </pc:spChg>
        <pc:spChg chg="del">
          <ac:chgData name="Alessandro Bergnach" userId="0e652bda89f732eb" providerId="LiveId" clId="{5E7ECB04-1414-4E59-BF77-4D4FB3D65BE6}" dt="2023-10-27T10:27:51.088" v="29" actId="478"/>
          <ac:spMkLst>
            <pc:docMk/>
            <pc:sldMk cId="1533078533" sldId="257"/>
            <ac:spMk id="3" creationId="{6169B4D3-0BDC-97B0-C03A-4BA25B76CA29}"/>
          </ac:spMkLst>
        </pc:spChg>
        <pc:spChg chg="add del mod">
          <ac:chgData name="Alessandro Bergnach" userId="0e652bda89f732eb" providerId="LiveId" clId="{5E7ECB04-1414-4E59-BF77-4D4FB3D65BE6}" dt="2023-10-27T10:32:21.952" v="84" actId="478"/>
          <ac:spMkLst>
            <pc:docMk/>
            <pc:sldMk cId="1533078533" sldId="257"/>
            <ac:spMk id="7" creationId="{A9D01497-AC14-2C04-41E0-3A25C4C5BD96}"/>
          </ac:spMkLst>
        </pc:spChg>
        <pc:spChg chg="add mod">
          <ac:chgData name="Alessandro Bergnach" userId="0e652bda89f732eb" providerId="LiveId" clId="{5E7ECB04-1414-4E59-BF77-4D4FB3D65BE6}" dt="2023-10-27T11:25:32.092" v="697"/>
          <ac:spMkLst>
            <pc:docMk/>
            <pc:sldMk cId="1533078533" sldId="257"/>
            <ac:spMk id="13" creationId="{152FD716-BB4A-53AC-B0BA-5226BE1D557C}"/>
          </ac:spMkLst>
        </pc:spChg>
        <pc:spChg chg="add">
          <ac:chgData name="Alessandro Bergnach" userId="0e652bda89f732eb" providerId="LiveId" clId="{5E7ECB04-1414-4E59-BF77-4D4FB3D65BE6}" dt="2023-10-27T10:43:59.652" v="238" actId="26606"/>
          <ac:spMkLst>
            <pc:docMk/>
            <pc:sldMk cId="1533078533" sldId="257"/>
            <ac:spMk id="17" creationId="{D4771268-CB57-404A-9271-370EB28F6090}"/>
          </ac:spMkLst>
        </pc:spChg>
        <pc:graphicFrameChg chg="add del mod">
          <ac:chgData name="Alessandro Bergnach" userId="0e652bda89f732eb" providerId="LiveId" clId="{5E7ECB04-1414-4E59-BF77-4D4FB3D65BE6}" dt="2023-10-27T10:27:57.513" v="31"/>
          <ac:graphicFrameMkLst>
            <pc:docMk/>
            <pc:sldMk cId="1533078533" sldId="257"/>
            <ac:graphicFrameMk id="4" creationId="{7EBEABE1-5BBB-7EEB-0B64-A7FF1002E3E3}"/>
          </ac:graphicFrameMkLst>
        </pc:graphicFrameChg>
        <pc:graphicFrameChg chg="add del mod">
          <ac:chgData name="Alessandro Bergnach" userId="0e652bda89f732eb" providerId="LiveId" clId="{5E7ECB04-1414-4E59-BF77-4D4FB3D65BE6}" dt="2023-10-27T10:28:01.584" v="33"/>
          <ac:graphicFrameMkLst>
            <pc:docMk/>
            <pc:sldMk cId="1533078533" sldId="257"/>
            <ac:graphicFrameMk id="5" creationId="{B136492D-1EA1-66D8-49CA-F99840204569}"/>
          </ac:graphicFrameMkLst>
        </pc:graphicFrameChg>
        <pc:graphicFrameChg chg="add del mod">
          <ac:chgData name="Alessandro Bergnach" userId="0e652bda89f732eb" providerId="LiveId" clId="{5E7ECB04-1414-4E59-BF77-4D4FB3D65BE6}" dt="2023-10-27T10:36:02.558" v="86"/>
          <ac:graphicFrameMkLst>
            <pc:docMk/>
            <pc:sldMk cId="1533078533" sldId="257"/>
            <ac:graphicFrameMk id="8" creationId="{1E6EDE8A-0F69-7C4A-A861-EE226CD44590}"/>
          </ac:graphicFrameMkLst>
        </pc:graphicFrameChg>
        <pc:graphicFrameChg chg="add del mod">
          <ac:chgData name="Alessandro Bergnach" userId="0e652bda89f732eb" providerId="LiveId" clId="{5E7ECB04-1414-4E59-BF77-4D4FB3D65BE6}" dt="2023-10-27T10:36:14.803" v="88"/>
          <ac:graphicFrameMkLst>
            <pc:docMk/>
            <pc:sldMk cId="1533078533" sldId="257"/>
            <ac:graphicFrameMk id="9" creationId="{B6B6F357-ACA2-E450-BDDB-27C708A70FD4}"/>
          </ac:graphicFrameMkLst>
        </pc:graphicFrameChg>
        <pc:graphicFrameChg chg="add del mod">
          <ac:chgData name="Alessandro Bergnach" userId="0e652bda89f732eb" providerId="LiveId" clId="{5E7ECB04-1414-4E59-BF77-4D4FB3D65BE6}" dt="2023-10-27T10:36:19.383" v="90" actId="478"/>
          <ac:graphicFrameMkLst>
            <pc:docMk/>
            <pc:sldMk cId="1533078533" sldId="257"/>
            <ac:graphicFrameMk id="10" creationId="{CF09C2BE-C6C9-D98F-0ACE-12328C0F390A}"/>
          </ac:graphicFrameMkLst>
        </pc:graphicFrameChg>
        <pc:picChg chg="add mod modCrop">
          <ac:chgData name="Alessandro Bergnach" userId="0e652bda89f732eb" providerId="LiveId" clId="{5E7ECB04-1414-4E59-BF77-4D4FB3D65BE6}" dt="2023-10-27T11:26:40.738" v="717" actId="14100"/>
          <ac:picMkLst>
            <pc:docMk/>
            <pc:sldMk cId="1533078533" sldId="257"/>
            <ac:picMk id="12" creationId="{34A49E06-3DFC-2B95-E171-89FAAFC2011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25" creationId="{7B45EE42-8051-9F8D-B760-2081C784EABA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26" creationId="{E69D4B4E-FB28-4949-1E19-7C2F0AFA0762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27" creationId="{345B9D6A-1CA0-719E-C293-A28061A9BEF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28" creationId="{8772910F-FF55-85FD-06D9-30B6551E544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29" creationId="{DCC0190D-A938-6095-1124-06A48FC5A1B7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0" creationId="{94ED3E9A-C111-CE1F-D64E-94CDC93F5027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1" creationId="{E8932FC6-C409-0B7C-FE46-185D3F2753AF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2" creationId="{6644DA06-F3B8-29DA-2F06-D62C6194DBF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3" creationId="{E4330E3A-897D-B1B1-64EA-32CFB02327E0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4" creationId="{445BF0D6-D3BF-1BEC-C397-C1E7D127DF3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5" creationId="{CB77EE28-3595-EAF9-13C8-F8273F732B8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6" creationId="{9E305AF7-7A21-61EE-070C-1CE07D5680F7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7" creationId="{D37D410F-9B72-069B-75CA-569E3CA10171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8" creationId="{BC7C3470-C4A6-128D-09CC-59F2A52CC1D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39" creationId="{13D45E48-6061-5D5B-57DA-1372A49DDAE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0" creationId="{BD155829-C954-09AA-99E6-8A7C90CE09B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1" creationId="{9C1F8087-0AA8-2789-ED7B-57893BA97DB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2" creationId="{3A7594AE-4729-C353-7A39-49C48BEF7E42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3" creationId="{3FCF2601-C6C7-8CA0-A832-6F47D441B3AA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4" creationId="{7C1F95E3-FEF9-4CD0-3798-55AA7FA9349A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5" creationId="{58B0E4B1-FDF9-82A2-3C89-777DF1E2150D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6" creationId="{464F31C2-8862-A900-CBA9-187B53EDDDB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7" creationId="{AB6E135C-06BE-13BA-41FC-708709CABDF5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8" creationId="{D4DC33AC-4087-4427-83D3-9169A419A77F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49" creationId="{FB69A6D7-307D-3678-5FF7-F49DACB06ED0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0" creationId="{186D3814-3244-CD2C-EE5D-E352F83896F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1" creationId="{E11A8F80-DD30-C808-4BC2-D34F7E40EE27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2" creationId="{76A7F001-4C30-6AD9-C68C-F121F8279B9D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3" creationId="{A1FFA98F-0168-F905-F738-EFE07B7C2466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4" creationId="{9E19EEA8-9A5A-578D-78F5-EDE5D1F367E5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5" creationId="{C6D4A967-89A0-C2D1-57A5-3B8E7B6B0FCD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6" creationId="{83E92337-2416-FE00-AA17-B7CC2AE34501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7" creationId="{44DF4144-4D5D-6223-C146-075E897570E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8" creationId="{9C0C6334-D811-69F4-3E49-40AECF64AE8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59" creationId="{807797DA-66A7-823C-A877-099922572120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0" creationId="{BF59D4CF-668F-CA3C-A0BF-E3E8F1BCDC11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1" creationId="{3678B89D-D301-C1CE-DD10-2E9727974EA8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2" creationId="{13E1FE18-86AF-A326-3F50-C68E9F3D17A9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3" creationId="{54CAE386-7621-7D4C-9330-9894F3C2873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4" creationId="{FF72347F-A1CE-6E6C-EDFB-98C2B28C8E6D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5" creationId="{DD69C477-2732-18FE-FCF7-56ACBE29817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6" creationId="{0B0B48F3-993E-9042-9A2F-09F9E8B63A82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7" creationId="{BBD9CCEE-4A5B-D534-F4AD-2695409F990B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8" creationId="{1C6C721F-5E3C-D287-9B7F-72F652549B10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69" creationId="{28F6C5CE-407D-23A9-8DB8-5D0AB3C86B9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0" creationId="{C314AC3E-5190-1CE1-66A0-172A1FBCFCF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1" creationId="{E3EDCC67-E4D0-4728-7F7E-D0DDC86EB840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2" creationId="{7DF6D50C-820B-8BC9-728B-904CC21119A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3" creationId="{E85F2608-B751-1C70-DC83-F5E129450A3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4" creationId="{77FA1488-EEF3-D591-6A89-9DB07726EB39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5" creationId="{38A18F01-C62F-6B6B-9B0D-28641A041EEF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6" creationId="{638686C4-CD98-563E-2DFE-F9B8F3EBC3CA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7" creationId="{DB07FEE1-B094-89C4-B897-8C0BF0E7FE42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8" creationId="{E5E54C57-A37F-8E23-0110-F1574060980B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79" creationId="{82BB0CD6-8B47-2206-DFC5-8810785FFFAC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0" creationId="{D88DC904-FC74-2733-38D9-F74924B4FA6D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1" creationId="{D8F5BC22-23A5-013C-61BF-4BF13265E9A1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2" creationId="{B26D9457-8D70-B368-B879-2F0E03E6AC78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3" creationId="{E3E75590-BC81-3581-BF4C-758D06632216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4" creationId="{58C47FB9-AEF9-D1CA-B0BC-CBB5FA69FD98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5" creationId="{43AF774E-48F8-7243-2277-015AA455DBB1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6" creationId="{DF2EECCD-2D1C-6557-4272-7AB079A48EC4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7" creationId="{74EA176E-9EEB-DC46-E56C-DDDFBF7085DE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8" creationId="{D1CE16AD-D53E-1256-46E7-8834CE23BAA2}"/>
          </ac:picMkLst>
        </pc:picChg>
        <pc:picChg chg="add del mod">
          <ac:chgData name="Alessandro Bergnach" userId="0e652bda89f732eb" providerId="LiveId" clId="{5E7ECB04-1414-4E59-BF77-4D4FB3D65BE6}" dt="2023-10-27T10:27:57.513" v="31"/>
          <ac:picMkLst>
            <pc:docMk/>
            <pc:sldMk cId="1533078533" sldId="257"/>
            <ac:picMk id="1089" creationId="{B58A5F5E-525D-BA65-DA07-B700B86AB56B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0" creationId="{851D6022-CC10-EA30-8C69-FE1D7E0EAF19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1" creationId="{2F990A7D-96A7-A6EE-BECC-607052D74252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2" creationId="{19DFB345-B33A-7FA9-71E0-1E219857369F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3" creationId="{6E415D11-2C18-FF39-06CE-175A812B43A7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4" creationId="{EEFE3F11-DE6B-07BC-7D2B-06F58F67FA0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5" creationId="{E3B21F1F-0E66-7A4D-D0B8-B4A54682D9CD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6" creationId="{396AF140-206E-C20B-D34D-7DA422C87C35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7" creationId="{5297B8CF-DFD9-657C-06B6-C6D6BC299AC8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8" creationId="{C7249FF7-4F2B-A23E-331E-BC3633D9365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099" creationId="{372C3344-3502-7D2F-7A71-D1B4286A0170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0" creationId="{B87EF2B2-A1E0-515C-C71A-3DDC720F473F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1" creationId="{04D34AC1-B19A-AE8E-5ACF-5F03D255EE3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2" creationId="{629C7A47-47CC-0251-D482-5AA0D497E9E9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3" creationId="{6CE4C414-B41B-A55B-164C-1A3047C37CA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4" creationId="{ABDD7811-89DB-C87B-5B5F-C4ED5A1A782B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5" creationId="{4410148C-DF44-3746-46F8-2F2FDE417752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6" creationId="{A26ACA42-DF48-61BB-A8A8-CD66B0B66C68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7" creationId="{A9917EFA-BD32-3D7D-6894-EFA2A032BF7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8" creationId="{8E6EB1C9-AD0B-2393-E17B-3B17A25D2E99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09" creationId="{443B990C-2231-960A-A4E9-F2B8183D2C3C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0" creationId="{DC7FE400-6046-F44B-113E-6E1E05A85E2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1" creationId="{1B4CE3FB-073D-709D-29A4-F435DA41946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2" creationId="{46931057-94A8-BDD6-833E-792130D2B3A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3" creationId="{D1FB72FD-E2BA-0679-3C94-5D1897B3AEB6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4" creationId="{116E7723-248F-58B2-7C45-A2701E4694D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5" creationId="{4C267E85-6333-7180-942B-E21949AB23D7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6" creationId="{200DD0CD-1C6D-9140-8052-EFC562579760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7" creationId="{843DC929-ABBE-52F9-D92F-1D0AF40F8529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8" creationId="{DC56D540-E661-113A-2D9A-642F8E5A64BF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19" creationId="{0A3039F8-82F3-0E85-3F80-E89971391FE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0" creationId="{3589B63B-9B5D-CFB2-BE69-2DFEAD83BEC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1" creationId="{1E2DCD94-CFA5-8AD6-B417-CF6F44E3629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2" creationId="{90BA00AD-47F1-D11D-BB99-7932B37610A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3" creationId="{4BB9AD47-6EB7-DCA6-D23B-24CDAEA7EB7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4" creationId="{183AFF3A-CAF5-9110-9644-411F10AF914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5" creationId="{AF1B52AC-3B29-8806-47F9-8F30D98ECF7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6" creationId="{3317EABF-2CF5-7C54-C143-4C146BBE1B32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7" creationId="{FDE6E8C2-4396-1673-0310-090BA79BE3A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8" creationId="{69985A2F-6A8B-4419-2B0C-932BD2138972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29" creationId="{69C902BE-1CD0-615F-C47A-ED0999BC8D79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0" creationId="{9B058079-5229-CBC4-95B8-A5A3A8E4B65E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1" creationId="{8542D325-7CCD-4290-32A5-D2222EA4CF48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2" creationId="{8F13742C-4645-E399-25A8-332E8AA1293C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3" creationId="{23D4474D-00D9-6E81-3E3C-570203FAEB91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4" creationId="{FBD2D715-A652-A3C6-ED99-503C4E116188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5" creationId="{208F5B54-1622-E385-8ED8-30538E792AAF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6" creationId="{DC8DBD5A-DD8A-C0F0-E40D-E75AB33355B0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7" creationId="{4E0947D2-B205-AD7C-BA4F-30249E228F0D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8" creationId="{8F31815F-7B6F-EC84-E9E8-C21AE3480FAC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39" creationId="{62D08A68-6B0F-34EF-D363-26D7E52C733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0" creationId="{30EC42DF-B639-AA74-5A51-9FB279CABAA6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1" creationId="{92617328-2DFA-183A-3457-865C60F7BFB5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2" creationId="{AA340EB4-2CDE-B718-5664-311A7DAEAD9C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3" creationId="{C6C98D9A-619A-E3D8-A311-05B0ABA8E25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4" creationId="{4A77786A-2FD0-5B3D-DA08-E9E23C69D59D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5" creationId="{25FA7DDC-B325-8DDB-816F-57C7A19BA13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6" creationId="{8894F79C-738D-21A7-B5D8-0EB6A14F7054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7" creationId="{D1760E0D-17F2-5F16-A67C-01EBF2052EF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8" creationId="{F4FF9A2A-09DB-BB0F-1ED0-3AD91B57BED2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49" creationId="{09D95D76-20A6-A389-D94D-4290057714C0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50" creationId="{E0C33C6C-1520-DA77-2DC9-09B25A65BC3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51" creationId="{B56E8E82-BD3D-03D4-B83D-974BE20C8025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52" creationId="{60A2F38A-D163-044A-92B7-13C871BF210A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53" creationId="{D258FCBA-C377-A734-4D2F-20A3B87731D3}"/>
          </ac:picMkLst>
        </pc:picChg>
        <pc:picChg chg="add del mod">
          <ac:chgData name="Alessandro Bergnach" userId="0e652bda89f732eb" providerId="LiveId" clId="{5E7ECB04-1414-4E59-BF77-4D4FB3D65BE6}" dt="2023-10-27T10:28:01.584" v="33"/>
          <ac:picMkLst>
            <pc:docMk/>
            <pc:sldMk cId="1533078533" sldId="257"/>
            <ac:picMk id="1154" creationId="{274B09FE-A812-3842-7403-396A6F3B151C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55" creationId="{0C534FB1-ACAB-94E5-4850-073FC92A251B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56" creationId="{94F4D4EA-61C0-844E-082C-B3F4C96BC697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57" creationId="{7E570A28-00F7-1BBE-CA55-87276339578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58" creationId="{37F053AE-BF87-B16C-2FA2-EFA4B43C8C52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59" creationId="{29B2AA33-7B20-CBA9-AC95-EDD65DD64A8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0" creationId="{0442F69C-1476-FDA1-2F41-E679C70D28D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1" creationId="{19B769BF-5468-A4AC-9B3B-3058F29F87F8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2" creationId="{7FBEBCC2-2EEC-F65D-80AC-61A8D5F590EC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3" creationId="{5BD74D26-BD5C-78F6-D027-0B331DB4AE8F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4" creationId="{63F40014-C547-1F60-6B63-08F2CB1834D3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5" creationId="{BC3BFAFA-8699-3FEB-205F-6F8DBB381880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6" creationId="{664D73A4-D427-0CC3-8632-4130B9678D9E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7" creationId="{C0F615F6-267D-B4DA-1280-E9F1A3C8A3C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8" creationId="{DA7BC24E-D140-D2E1-0352-BBE7B17607C0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69" creationId="{A624E485-2A86-9277-F7CE-CD8E4E2B6A6C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0" creationId="{55B4F212-6D91-69D2-1801-26F4C0CFB454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1" creationId="{62605100-DCA1-2D76-D0C0-C57985F9D37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2" creationId="{DE03EFAA-13E1-7D13-EC01-175CCC2C364E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3" creationId="{D67B070D-ECEB-D2F5-1F37-6534E542861C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4" creationId="{34733CDA-A4D8-BAE0-5F62-D6E35FCC50B2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5" creationId="{540F1D75-24A2-FFCD-8B88-987B52EDED8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6" creationId="{54FCC1FC-D796-1545-E965-6F0E03DD4C5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7" creationId="{5B89F9C8-00B1-6A28-9734-D4996DB45441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8" creationId="{D1D3CB2C-1BE1-749C-0D25-C9CA32F218A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79" creationId="{73B35F17-EA72-FCEB-2D4E-160085D0AC87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0" creationId="{0ADEA9CC-42BD-60EA-CC24-7AB794E393A9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1" creationId="{411CDC29-9EF9-870F-604E-3A5A8D0399D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2" creationId="{B9406B45-B031-D021-0E61-DB12814DEDD7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3" creationId="{96B470CD-6F6A-CE01-FC59-A38143A3B0A0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4" creationId="{D1E6D6C6-EDE0-14E6-2138-7C221E95076F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5" creationId="{E6B733B1-F555-5CFE-3407-67ED720E715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6" creationId="{8B974403-507C-9C00-496C-C2CD270BF619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7" creationId="{F3531B13-6A07-9909-5407-D95604450A1B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8" creationId="{BDD0E719-35D4-0995-842B-308F1A36FEB1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89" creationId="{0E67ACD8-4C01-AC78-570A-82AC1ADCEC9C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0" creationId="{4BF16C0A-F55F-18F3-1626-0FA64B1528C4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1" creationId="{72CBE813-5B52-72A3-D7E9-E622596D4137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2" creationId="{689E4243-01FC-7107-6284-2724D9BF90E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3" creationId="{C6704782-8512-C5BD-0232-F24BCB4B1355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4" creationId="{03804FA3-DF67-CF15-7355-E6C39278A63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5" creationId="{DEFECA00-2214-B639-794D-D19C5B4850BE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6" creationId="{CB15F4A8-C5D6-E64B-6DBC-D19DA2A0933F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7" creationId="{1A37477C-2EE2-2F39-3A40-D2A20BF55B0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8" creationId="{CC1A3A0E-B41C-A2BB-3F8A-812AE4B730A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199" creationId="{CBD062E5-07A0-7A9F-8313-A28D3B86A26B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0" creationId="{EB62A9C2-D0BC-2FC0-D86D-560F2A03B0F1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1" creationId="{8D9A5012-934F-7BC9-6919-0C9397D0F94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2" creationId="{03A4A7CB-916C-DE95-9C75-2584C1FBD73D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3" creationId="{75053557-4389-6582-3A43-8B7120ED19E4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4" creationId="{D653F925-A1E9-E2EF-5C8F-7A321D01E137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5" creationId="{FBBC5CED-C103-17CB-2140-EADB4769A33A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6" creationId="{17DF4CF9-B8EB-8101-39CF-6DB9FA32AA31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7" creationId="{C6B3280E-6596-A153-32CF-6D2F41E97205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8" creationId="{74B6D063-900E-F19D-5D28-CD6FC04D0EE8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09" creationId="{3B6C9B55-3B9D-F6F3-2C2A-BAF4773CB985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0" creationId="{EC9B4F24-E6A1-4E23-B766-E291692F0FF2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1" creationId="{5232AAFE-B1CA-9991-E235-3F8C38D34BA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2" creationId="{D6A5AC5F-4B90-4000-DADB-F3FEC6AF946F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3" creationId="{31C9AE54-82CF-63A7-B477-0192FADBFC4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4" creationId="{60F19412-A92F-DEA6-7297-A61CA6E491D2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5" creationId="{40AAF46A-597B-5F89-A00B-DD8C37BEF07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6" creationId="{FA3D694C-2695-3B36-186C-8D2A66B433F2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7" creationId="{8E77F360-FC66-E1BD-BAE6-83027BDD4606}"/>
          </ac:picMkLst>
        </pc:picChg>
        <pc:picChg chg="add del mod">
          <ac:chgData name="Alessandro Bergnach" userId="0e652bda89f732eb" providerId="LiveId" clId="{5E7ECB04-1414-4E59-BF77-4D4FB3D65BE6}" dt="2023-10-27T10:36:02.558" v="86"/>
          <ac:picMkLst>
            <pc:docMk/>
            <pc:sldMk cId="1533078533" sldId="257"/>
            <ac:picMk id="1218" creationId="{E9ACFBD1-0E14-1D79-D002-33DFCF4DB25D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19" creationId="{9E3E6A1C-1F11-5BB3-F8D9-7B8A5265031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0" creationId="{31BAE75A-9F73-6CD8-32E1-AA67D3555EFA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1" creationId="{AB1A4EE5-D50C-4069-0856-8FF4D2E4594E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2" creationId="{964841A0-802A-B8D0-A210-C74F4A0E5C5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3" creationId="{8A82338F-0C16-EA9E-81FB-A709E55E23D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4" creationId="{B9AE0785-4B24-4F56-4A84-BF62CC84426F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5" creationId="{2FE6DC36-F73E-D44B-EE07-788C183858C9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6" creationId="{57570452-71D5-574F-03DA-483CE6F53A4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7" creationId="{BEB0275B-451A-6F03-8E63-D419CE5B0B3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8" creationId="{0F7B9765-B6C3-E9FA-5A0A-82F49A466BD4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29" creationId="{7775A7F3-CCF7-7C24-9B1D-7863B11855C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0" creationId="{D2D282B0-0766-5B96-A795-FE0CC9E610A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1" creationId="{1961EC6C-3652-EFF6-FA8B-4111F186B4A7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2" creationId="{35F9637D-35CA-B2D9-525D-7DC08D1095A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3" creationId="{3AEE783B-8C5F-D425-1283-7D0229F208D4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4" creationId="{9C16D33F-EAEC-0838-FEBF-FE3CBFE94F3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5" creationId="{4501AB2A-2F92-1A60-2F21-AD2AE449D508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6" creationId="{B94EEBC8-2323-B161-E1EA-29BD8262A29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7" creationId="{415B3BF7-EE0C-6CAD-28A8-BAD43855D89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8" creationId="{274489DB-FF79-8315-3C07-78C226DF1065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39" creationId="{20B2A1DB-DFEA-F2B1-EFB3-8E00B0D3453C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0" creationId="{13443AA1-3BAA-7CD3-1DB7-75A7C2FF5A81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1" creationId="{49AF0DA3-655C-EE38-C590-F6D3A5ACB2A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2" creationId="{67A5C3F8-D61A-FBF1-7A2B-7DF5DF1953EE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3" creationId="{6E03B160-3034-8C63-1D34-6C7CB0A5F5F2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4" creationId="{272BA20C-50AE-442E-CF21-73B4BE4CC39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5" creationId="{665A5E1E-2319-A181-AC79-E541F9DD8A08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6" creationId="{2F3B220B-39DB-0088-83E8-497AD3493FA8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7" creationId="{AA749B46-C474-F6E8-25E8-8E0DD36CA46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8" creationId="{4A147866-EF33-A8B2-AE09-007A5444979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49" creationId="{92655AFA-4381-7A9C-FA5C-08FC76147E8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0" creationId="{ABD795CB-6979-799E-86A8-C4FCCA573B3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1" creationId="{C1A9D89C-2BB8-B469-7955-E08ED0D93E17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2" creationId="{243A0A20-0956-E003-1194-3FAA888F550C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3" creationId="{A963C7A9-9D55-A231-5994-DD86B177A26E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4" creationId="{3461393A-9777-0755-241A-BBCC5375968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5" creationId="{59E55DDE-002A-7D85-3421-C616B21A2B7C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6" creationId="{DE5D1A26-89EB-9131-DAEC-5E8153C717E4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7" creationId="{14944FF2-F7AB-BD3D-85F1-48E3EB71B7CB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8" creationId="{78185493-B718-AE71-B6F4-D3DBC44FEC2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59" creationId="{A8DCB7D2-04F8-09E5-436B-5598BFF773C1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0" creationId="{3D1EBD15-28FB-DF51-1E4F-FA3876F3159D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1" creationId="{C03B1E20-80EA-D5BD-E4EA-A0C0E754B3D7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2" creationId="{70D4E8F4-43D8-5E0D-2418-186C29F9FF6C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3" creationId="{022D4208-BD3A-5B5A-4255-0BFCAF6CFC0D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4" creationId="{07F80072-2ED4-D52E-0B78-30CB18141064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5" creationId="{A92ECA38-9130-77D3-1A0F-754A50B92109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6" creationId="{EB6A12B8-7069-B893-B20A-8913430C84B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7" creationId="{199242B4-C54A-73FA-8D97-BB734192F812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8" creationId="{D9A0E672-FBC8-EA95-F4F0-C746F391C2C9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69" creationId="{7B9C869D-4915-2DF5-9296-C5E63D61CFCA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0" creationId="{40D904DE-83A3-4279-6E5C-C4EFDC12FA4F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1" creationId="{374B7D76-D66A-4A68-5674-121776E900C2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2" creationId="{C08A70FF-C63B-0AFE-9700-E79D8870A34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3" creationId="{96AA75D4-A5DB-D232-3B9D-2350A7C5ECC7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4" creationId="{7455F68D-3945-5AFD-4D6F-4A3419185EFB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5" creationId="{D3806399-171B-06E6-9BF1-65B63A2BF714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6" creationId="{4FF72209-49E5-C812-0CA3-6CFA9558BF86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7" creationId="{AAD57C55-A29C-5E2A-EA53-A2E954C12D10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8" creationId="{4DCCA50F-C233-15F3-2375-1CE3E211675E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79" creationId="{113A4861-1DD7-4C48-60F0-6CD0BC9EB47C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80" creationId="{7E34946C-175A-DD47-68B9-CF023062E01B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81" creationId="{567B3840-9D34-8F11-690F-B00F23057CD3}"/>
          </ac:picMkLst>
        </pc:picChg>
        <pc:picChg chg="add del mod">
          <ac:chgData name="Alessandro Bergnach" userId="0e652bda89f732eb" providerId="LiveId" clId="{5E7ECB04-1414-4E59-BF77-4D4FB3D65BE6}" dt="2023-10-27T10:36:14.803" v="88"/>
          <ac:picMkLst>
            <pc:docMk/>
            <pc:sldMk cId="1533078533" sldId="257"/>
            <ac:picMk id="1282" creationId="{4486FDAE-E818-AD95-8AB8-D6FE2C9AE5D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3" creationId="{A47C7B53-C2E6-5D08-A887-F8F17E564A99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4" creationId="{C003F09A-98E0-D74A-8F4E-D7C8486547D8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5" creationId="{1DDD6946-0780-8ED0-6C1E-FBDB523988A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6" creationId="{EA22595D-18C1-10A1-FB88-10FC4632E09A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7" creationId="{A26D3537-2013-0352-BB55-5D62AD8460B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8" creationId="{C76A0416-84A6-92CD-D0F8-9D78635BF038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89" creationId="{25730B15-F5B4-0C05-C4F0-ED15D54208A3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0" creationId="{4C0B6F3D-5B46-3580-A525-BECB332AE66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1" creationId="{3C7B704A-E1BF-CF58-AB41-0CA193089E64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2" creationId="{BD550C06-232D-821B-0B7C-CD8AB2EC06E2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3" creationId="{12298022-E0D9-0098-1ACF-82316A849969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4" creationId="{29B67B38-55B0-37E0-2E11-68869198E23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5" creationId="{80166F0D-EFEF-2CD8-C78C-B6BDC7DE7E89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6" creationId="{368BF06C-ABDB-C906-F3CF-D0754D619FF6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7" creationId="{EF17BF8F-2EDC-17DA-33EB-C2A9FF563A66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8" creationId="{86841D72-A557-21D1-1AAB-E1843CEEA5C9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299" creationId="{C6676B06-F91C-8AF8-66BA-B072D057118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0" creationId="{0DC7D649-B556-B0EB-F469-82C3A72D3FBE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1" creationId="{9496F8D4-CC5C-57E1-47C1-409A53809C24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2" creationId="{83B620EF-6AE5-1357-D535-E1B0885AC27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3" creationId="{2EA1607B-A4F9-F683-E149-C4F65EB847ED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4" creationId="{94710715-6A92-46C8-688D-D3E14D86EBA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5" creationId="{08CDC9D0-76E6-EAE6-62D7-B955B7133A22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6" creationId="{BEC28DDF-9741-09DF-08A7-2B6871DAAAD0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7" creationId="{AC395D07-78D9-7191-0CAF-5653C1EE6C5B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8" creationId="{7E1578BE-EA7F-9213-8712-63AA3CC710C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09" creationId="{3B76E4A9-35D3-70C0-A369-C6A0B00AEEBD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0" creationId="{0ADF6214-BB39-5E63-FF8A-E365B247D69E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1" creationId="{8856867F-BF73-4345-DDB4-91F61BFEA35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2" creationId="{48181FE0-F113-9480-76B5-D6FE11B611E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3" creationId="{B69236BE-90D0-8EAD-840A-9EE2EA906D3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4" creationId="{D955912B-63DF-0F7C-FDD3-9292289A06A0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5" creationId="{C99F7145-A202-7C58-4207-A37F7F115F5B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6" creationId="{BDC6B6B0-1C87-DF9E-2A34-F838BF243BCD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7" creationId="{4873842F-4022-240B-CE16-1A055E0FE1CE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8" creationId="{39C192D9-CA3D-96DF-850D-62796BCA346A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19" creationId="{3C8A67F2-D369-1E81-52A2-4F7DBCF8596D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0" creationId="{ECE3C772-AC80-7A33-B066-4A6E196E063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1" creationId="{E6AC3627-2FC0-CD70-F3D2-A97BA63B187D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2" creationId="{17552487-7468-B465-2E34-E7061F883A36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3" creationId="{24F42852-478F-784F-6C92-8ED94A26852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4" creationId="{E83EA0E1-6FA3-A072-800E-7C06E35BB38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5" creationId="{3C2A0A54-BCAD-E3F9-1CD8-B9D307B57DC7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6" creationId="{94880422-3FA3-21C2-F40D-8C93F268945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7" creationId="{B4008087-FB58-DF22-92E7-08A8CE3ABF3F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8" creationId="{C71E61E6-41C4-EB91-40A3-2B475B7E8CF0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29" creationId="{4D26AC8D-4282-9217-8C5F-08B3B7A7ACE0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0" creationId="{DD73EE94-AEE1-8242-8B2D-A565133C91CB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1" creationId="{7CCDA86F-77A0-B47F-CD9A-3A658421C09A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2" creationId="{EE1103CE-06FF-6A09-96B2-57F9A9E7EF7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3" creationId="{553301A1-D7B3-8DEB-9C29-66C9544C1B2A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4" creationId="{351A4C30-F510-4C8B-0EE8-2F7849754E2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5" creationId="{CF1C6B71-50D8-E6F8-CA84-0716BE6CA4F5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6" creationId="{F64A4E2D-062E-084D-57ED-68F54F69D0D8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7" creationId="{B9F18550-DD8F-25C3-83C7-A891A0ECC67E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8" creationId="{3A5F575A-AF97-3446-EE28-1F90ED6BCB96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39" creationId="{6CE70815-E28A-DD0B-165D-DCD434B9AD46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0" creationId="{76715998-FBEF-002C-5D5A-8AE3F5A40B03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1" creationId="{789DB130-5659-9033-D6D1-C566B6AC675F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2" creationId="{18D68B2A-45E0-2EB5-812E-857DDF499183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3" creationId="{04F48DD5-F93C-27F8-ED0F-D392903AA9B1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4" creationId="{332EF022-297E-6A93-443E-C30C1BC3C672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5" creationId="{B579343A-40B6-5875-6A65-40B79A221C0C}"/>
          </ac:picMkLst>
        </pc:picChg>
        <pc:picChg chg="add del mod">
          <ac:chgData name="Alessandro Bergnach" userId="0e652bda89f732eb" providerId="LiveId" clId="{5E7ECB04-1414-4E59-BF77-4D4FB3D65BE6}" dt="2023-10-27T10:36:19.383" v="90" actId="478"/>
          <ac:picMkLst>
            <pc:docMk/>
            <pc:sldMk cId="1533078533" sldId="257"/>
            <ac:picMk id="1346" creationId="{C68EB762-EF8A-D33B-16B7-7A86898B8398}"/>
          </ac:picMkLst>
        </pc:picChg>
      </pc:sldChg>
      <pc:sldChg chg="addSp modSp add del mod">
        <pc:chgData name="Alessandro Bergnach" userId="0e652bda89f732eb" providerId="LiveId" clId="{5E7ECB04-1414-4E59-BF77-4D4FB3D65BE6}" dt="2023-10-27T10:45:12.362" v="311" actId="47"/>
        <pc:sldMkLst>
          <pc:docMk/>
          <pc:sldMk cId="2141166303" sldId="258"/>
        </pc:sldMkLst>
        <pc:picChg chg="add mod modCrop">
          <ac:chgData name="Alessandro Bergnach" userId="0e652bda89f732eb" providerId="LiveId" clId="{5E7ECB04-1414-4E59-BF77-4D4FB3D65BE6}" dt="2023-10-27T10:43:47.842" v="237" actId="1076"/>
          <ac:picMkLst>
            <pc:docMk/>
            <pc:sldMk cId="2141166303" sldId="258"/>
            <ac:picMk id="3" creationId="{957C9C25-A28D-53B8-C33D-E28E07E18759}"/>
          </ac:picMkLst>
        </pc:picChg>
      </pc:sldChg>
      <pc:sldChg chg="addSp delSp modSp add mod setBg delDesignElem">
        <pc:chgData name="Alessandro Bergnach" userId="0e652bda89f732eb" providerId="LiveId" clId="{5E7ECB04-1414-4E59-BF77-4D4FB3D65BE6}" dt="2023-10-27T11:26:50.574" v="718" actId="732"/>
        <pc:sldMkLst>
          <pc:docMk/>
          <pc:sldMk cId="1116509936" sldId="259"/>
        </pc:sldMkLst>
        <pc:spChg chg="mod">
          <ac:chgData name="Alessandro Bergnach" userId="0e652bda89f732eb" providerId="LiveId" clId="{5E7ECB04-1414-4E59-BF77-4D4FB3D65BE6}" dt="2023-10-27T10:45:09.734" v="310" actId="6549"/>
          <ac:spMkLst>
            <pc:docMk/>
            <pc:sldMk cId="1116509936" sldId="259"/>
            <ac:spMk id="2" creationId="{CF23ADFE-D96E-3C83-557E-B607B8C794C0}"/>
          </ac:spMkLst>
        </pc:spChg>
        <pc:spChg chg="add mod">
          <ac:chgData name="Alessandro Bergnach" userId="0e652bda89f732eb" providerId="LiveId" clId="{5E7ECB04-1414-4E59-BF77-4D4FB3D65BE6}" dt="2023-10-27T11:25:30.518" v="696" actId="1035"/>
          <ac:spMkLst>
            <pc:docMk/>
            <pc:sldMk cId="1116509936" sldId="259"/>
            <ac:spMk id="4" creationId="{5137F716-B7CD-7F1B-4030-912DDD89610B}"/>
          </ac:spMkLst>
        </pc:spChg>
        <pc:spChg chg="add">
          <ac:chgData name="Alessandro Bergnach" userId="0e652bda89f732eb" providerId="LiveId" clId="{5E7ECB04-1414-4E59-BF77-4D4FB3D65BE6}" dt="2023-10-27T10:44:35.053" v="298" actId="26606"/>
          <ac:spMkLst>
            <pc:docMk/>
            <pc:sldMk cId="1116509936" sldId="259"/>
            <ac:spMk id="14" creationId="{D4771268-CB57-404A-9271-370EB28F6090}"/>
          </ac:spMkLst>
        </pc:spChg>
        <pc:spChg chg="del">
          <ac:chgData name="Alessandro Bergnach" userId="0e652bda89f732eb" providerId="LiveId" clId="{5E7ECB04-1414-4E59-BF77-4D4FB3D65BE6}" dt="2023-10-27T10:44:30.622" v="297"/>
          <ac:spMkLst>
            <pc:docMk/>
            <pc:sldMk cId="1116509936" sldId="259"/>
            <ac:spMk id="17" creationId="{D4771268-CB57-404A-9271-370EB28F6090}"/>
          </ac:spMkLst>
        </pc:spChg>
        <pc:picChg chg="add mod modCrop">
          <ac:chgData name="Alessandro Bergnach" userId="0e652bda89f732eb" providerId="LiveId" clId="{5E7ECB04-1414-4E59-BF77-4D4FB3D65BE6}" dt="2023-10-27T11:26:50.574" v="718" actId="732"/>
          <ac:picMkLst>
            <pc:docMk/>
            <pc:sldMk cId="1116509936" sldId="259"/>
            <ac:picMk id="3" creationId="{D7EE3FFF-B028-84E6-0D8C-ECEC70171AAC}"/>
          </ac:picMkLst>
        </pc:picChg>
        <pc:picChg chg="del">
          <ac:chgData name="Alessandro Bergnach" userId="0e652bda89f732eb" providerId="LiveId" clId="{5E7ECB04-1414-4E59-BF77-4D4FB3D65BE6}" dt="2023-10-27T10:44:37.662" v="299" actId="478"/>
          <ac:picMkLst>
            <pc:docMk/>
            <pc:sldMk cId="1116509936" sldId="259"/>
            <ac:picMk id="12" creationId="{34A49E06-3DFC-2B95-E171-89FAAFC20114}"/>
          </ac:picMkLst>
        </pc:picChg>
      </pc:sldChg>
      <pc:sldChg chg="addSp delSp modSp add mod setBg delDesignElem">
        <pc:chgData name="Alessandro Bergnach" userId="0e652bda89f732eb" providerId="LiveId" clId="{5E7ECB04-1414-4E59-BF77-4D4FB3D65BE6}" dt="2023-10-27T11:27:43.168" v="769" actId="1076"/>
        <pc:sldMkLst>
          <pc:docMk/>
          <pc:sldMk cId="1092448719" sldId="260"/>
        </pc:sldMkLst>
        <pc:spChg chg="del">
          <ac:chgData name="Alessandro Bergnach" userId="0e652bda89f732eb" providerId="LiveId" clId="{5E7ECB04-1414-4E59-BF77-4D4FB3D65BE6}" dt="2023-10-27T10:45:49.646" v="370" actId="478"/>
          <ac:spMkLst>
            <pc:docMk/>
            <pc:sldMk cId="1092448719" sldId="260"/>
            <ac:spMk id="2" creationId="{CF23ADFE-D96E-3C83-557E-B607B8C794C0}"/>
          </ac:spMkLst>
        </pc:spChg>
        <pc:spChg chg="add del mod">
          <ac:chgData name="Alessandro Bergnach" userId="0e652bda89f732eb" providerId="LiveId" clId="{5E7ECB04-1414-4E59-BF77-4D4FB3D65BE6}" dt="2023-10-27T10:47:17.694" v="371" actId="478"/>
          <ac:spMkLst>
            <pc:docMk/>
            <pc:sldMk cId="1092448719" sldId="260"/>
            <ac:spMk id="4" creationId="{D1767038-357C-3CA3-A4B5-779F48C2C2EF}"/>
          </ac:spMkLst>
        </pc:spChg>
        <pc:spChg chg="add mod">
          <ac:chgData name="Alessandro Bergnach" userId="0e652bda89f732eb" providerId="LiveId" clId="{5E7ECB04-1414-4E59-BF77-4D4FB3D65BE6}" dt="2023-10-27T11:27:43.168" v="769" actId="1076"/>
          <ac:spMkLst>
            <pc:docMk/>
            <pc:sldMk cId="1092448719" sldId="260"/>
            <ac:spMk id="11" creationId="{AB84E6E2-5DF3-C69C-00F5-9BDE22195677}"/>
          </ac:spMkLst>
        </pc:spChg>
        <pc:spChg chg="del">
          <ac:chgData name="Alessandro Bergnach" userId="0e652bda89f732eb" providerId="LiveId" clId="{5E7ECB04-1414-4E59-BF77-4D4FB3D65BE6}" dt="2023-10-27T10:45:45.803" v="369"/>
          <ac:spMkLst>
            <pc:docMk/>
            <pc:sldMk cId="1092448719" sldId="260"/>
            <ac:spMk id="17" creationId="{D4771268-CB57-404A-9271-370EB28F6090}"/>
          </ac:spMkLst>
        </pc:spChg>
        <pc:graphicFrameChg chg="add mod modGraphic">
          <ac:chgData name="Alessandro Bergnach" userId="0e652bda89f732eb" providerId="LiveId" clId="{5E7ECB04-1414-4E59-BF77-4D4FB3D65BE6}" dt="2023-10-27T11:27:43.168" v="769" actId="1076"/>
          <ac:graphicFrameMkLst>
            <pc:docMk/>
            <pc:sldMk cId="1092448719" sldId="260"/>
            <ac:graphicFrameMk id="10" creationId="{C558A4C5-ADC4-B9B1-093E-D976B6B34BC2}"/>
          </ac:graphicFrameMkLst>
        </pc:graphicFrameChg>
        <pc:picChg chg="add del mod modCrop">
          <ac:chgData name="Alessandro Bergnach" userId="0e652bda89f732eb" providerId="LiveId" clId="{5E7ECB04-1414-4E59-BF77-4D4FB3D65BE6}" dt="2023-10-27T10:48:32.296" v="420" actId="21"/>
          <ac:picMkLst>
            <pc:docMk/>
            <pc:sldMk cId="1092448719" sldId="260"/>
            <ac:picMk id="6" creationId="{1087FE2E-8C41-50DF-26D1-A5392F20959E}"/>
          </ac:picMkLst>
        </pc:picChg>
        <pc:picChg chg="add del">
          <ac:chgData name="Alessandro Bergnach" userId="0e652bda89f732eb" providerId="LiveId" clId="{5E7ECB04-1414-4E59-BF77-4D4FB3D65BE6}" dt="2023-10-27T10:52:44.571" v="430" actId="478"/>
          <ac:picMkLst>
            <pc:docMk/>
            <pc:sldMk cId="1092448719" sldId="260"/>
            <ac:picMk id="7" creationId="{B070C100-D34A-336F-6B6C-313475D1FF03}"/>
          </ac:picMkLst>
        </pc:picChg>
        <pc:picChg chg="add del mod modCrop">
          <ac:chgData name="Alessandro Bergnach" userId="0e652bda89f732eb" providerId="LiveId" clId="{5E7ECB04-1414-4E59-BF77-4D4FB3D65BE6}" dt="2023-10-27T10:53:34.481" v="460" actId="21"/>
          <ac:picMkLst>
            <pc:docMk/>
            <pc:sldMk cId="1092448719" sldId="260"/>
            <ac:picMk id="9" creationId="{368F8A79-88BB-C708-9B51-28072E7CEF66}"/>
          </ac:picMkLst>
        </pc:picChg>
        <pc:picChg chg="del">
          <ac:chgData name="Alessandro Bergnach" userId="0e652bda89f732eb" providerId="LiveId" clId="{5E7ECB04-1414-4E59-BF77-4D4FB3D65BE6}" dt="2023-10-27T10:47:22.384" v="372" actId="478"/>
          <ac:picMkLst>
            <pc:docMk/>
            <pc:sldMk cId="1092448719" sldId="260"/>
            <ac:picMk id="12" creationId="{34A49E06-3DFC-2B95-E171-89FAAFC20114}"/>
          </ac:picMkLst>
        </pc:picChg>
      </pc:sldChg>
      <pc:sldChg chg="addSp delSp modSp add mod setBg delDesignElem">
        <pc:chgData name="Alessandro Bergnach" userId="0e652bda89f732eb" providerId="LiveId" clId="{5E7ECB04-1414-4E59-BF77-4D4FB3D65BE6}" dt="2023-10-27T11:25:35.868" v="699"/>
        <pc:sldMkLst>
          <pc:docMk/>
          <pc:sldMk cId="3039700537" sldId="261"/>
        </pc:sldMkLst>
        <pc:spChg chg="mod">
          <ac:chgData name="Alessandro Bergnach" userId="0e652bda89f732eb" providerId="LiveId" clId="{5E7ECB04-1414-4E59-BF77-4D4FB3D65BE6}" dt="2023-10-27T10:48:27.633" v="418" actId="20577"/>
          <ac:spMkLst>
            <pc:docMk/>
            <pc:sldMk cId="3039700537" sldId="261"/>
            <ac:spMk id="2" creationId="{CF23ADFE-D96E-3C83-557E-B607B8C794C0}"/>
          </ac:spMkLst>
        </pc:spChg>
        <pc:spChg chg="add mod">
          <ac:chgData name="Alessandro Bergnach" userId="0e652bda89f732eb" providerId="LiveId" clId="{5E7ECB04-1414-4E59-BF77-4D4FB3D65BE6}" dt="2023-10-27T11:25:35.868" v="699"/>
          <ac:spMkLst>
            <pc:docMk/>
            <pc:sldMk cId="3039700537" sldId="261"/>
            <ac:spMk id="4" creationId="{F0EE62DD-74DC-C238-41E8-8ACC9B1042B7}"/>
          </ac:spMkLst>
        </pc:spChg>
        <pc:spChg chg="add">
          <ac:chgData name="Alessandro Bergnach" userId="0e652bda89f732eb" providerId="LiveId" clId="{5E7ECB04-1414-4E59-BF77-4D4FB3D65BE6}" dt="2023-10-27T10:48:09.542" v="380" actId="26606"/>
          <ac:spMkLst>
            <pc:docMk/>
            <pc:sldMk cId="3039700537" sldId="261"/>
            <ac:spMk id="14" creationId="{D4771268-CB57-404A-9271-370EB28F6090}"/>
          </ac:spMkLst>
        </pc:spChg>
        <pc:spChg chg="del">
          <ac:chgData name="Alessandro Bergnach" userId="0e652bda89f732eb" providerId="LiveId" clId="{5E7ECB04-1414-4E59-BF77-4D4FB3D65BE6}" dt="2023-10-27T10:48:06.174" v="379"/>
          <ac:spMkLst>
            <pc:docMk/>
            <pc:sldMk cId="3039700537" sldId="261"/>
            <ac:spMk id="17" creationId="{D4771268-CB57-404A-9271-370EB28F6090}"/>
          </ac:spMkLst>
        </pc:spChg>
        <pc:picChg chg="add mod">
          <ac:chgData name="Alessandro Bergnach" userId="0e652bda89f732eb" providerId="LiveId" clId="{5E7ECB04-1414-4E59-BF77-4D4FB3D65BE6}" dt="2023-10-27T10:48:47.004" v="425" actId="14100"/>
          <ac:picMkLst>
            <pc:docMk/>
            <pc:sldMk cId="3039700537" sldId="261"/>
            <ac:picMk id="3" creationId="{41349220-5832-4F54-135F-74C980B098A0}"/>
          </ac:picMkLst>
        </pc:picChg>
        <pc:picChg chg="del">
          <ac:chgData name="Alessandro Bergnach" userId="0e652bda89f732eb" providerId="LiveId" clId="{5E7ECB04-1414-4E59-BF77-4D4FB3D65BE6}" dt="2023-10-27T10:48:29.661" v="419" actId="478"/>
          <ac:picMkLst>
            <pc:docMk/>
            <pc:sldMk cId="3039700537" sldId="261"/>
            <ac:picMk id="12" creationId="{34A49E06-3DFC-2B95-E171-89FAAFC20114}"/>
          </ac:picMkLst>
        </pc:picChg>
      </pc:sldChg>
      <pc:sldChg chg="addSp delSp modSp add mod ord setBg delDesignElem">
        <pc:chgData name="Alessandro Bergnach" userId="0e652bda89f732eb" providerId="LiveId" clId="{5E7ECB04-1414-4E59-BF77-4D4FB3D65BE6}" dt="2023-10-27T11:25:45.448" v="713"/>
        <pc:sldMkLst>
          <pc:docMk/>
          <pc:sldMk cId="3280948879" sldId="262"/>
        </pc:sldMkLst>
        <pc:spChg chg="mod">
          <ac:chgData name="Alessandro Bergnach" userId="0e652bda89f732eb" providerId="LiveId" clId="{5E7ECB04-1414-4E59-BF77-4D4FB3D65BE6}" dt="2023-10-27T10:53:52.931" v="492" actId="1037"/>
          <ac:spMkLst>
            <pc:docMk/>
            <pc:sldMk cId="3280948879" sldId="262"/>
            <ac:spMk id="2" creationId="{CF23ADFE-D96E-3C83-557E-B607B8C794C0}"/>
          </ac:spMkLst>
        </pc:spChg>
        <pc:spChg chg="add mod">
          <ac:chgData name="Alessandro Bergnach" userId="0e652bda89f732eb" providerId="LiveId" clId="{5E7ECB04-1414-4E59-BF77-4D4FB3D65BE6}" dt="2023-10-27T11:25:42.298" v="711" actId="20577"/>
          <ac:spMkLst>
            <pc:docMk/>
            <pc:sldMk cId="3280948879" sldId="262"/>
            <ac:spMk id="5" creationId="{56BA469B-52AA-B687-6D11-B7547B8530E9}"/>
          </ac:spMkLst>
        </pc:spChg>
        <pc:spChg chg="add">
          <ac:chgData name="Alessandro Bergnach" userId="0e652bda89f732eb" providerId="LiveId" clId="{5E7ECB04-1414-4E59-BF77-4D4FB3D65BE6}" dt="2023-10-27T10:53:21.272" v="439" actId="26606"/>
          <ac:spMkLst>
            <pc:docMk/>
            <pc:sldMk cId="3280948879" sldId="262"/>
            <ac:spMk id="8" creationId="{D4771268-CB57-404A-9271-370EB28F6090}"/>
          </ac:spMkLst>
        </pc:spChg>
        <pc:spChg chg="del">
          <ac:chgData name="Alessandro Bergnach" userId="0e652bda89f732eb" providerId="LiveId" clId="{5E7ECB04-1414-4E59-BF77-4D4FB3D65BE6}" dt="2023-10-27T10:53:17.531" v="438"/>
          <ac:spMkLst>
            <pc:docMk/>
            <pc:sldMk cId="3280948879" sldId="262"/>
            <ac:spMk id="14" creationId="{D4771268-CB57-404A-9271-370EB28F6090}"/>
          </ac:spMkLst>
        </pc:spChg>
        <pc:picChg chg="del mod">
          <ac:chgData name="Alessandro Bergnach" userId="0e652bda89f732eb" providerId="LiveId" clId="{5E7ECB04-1414-4E59-BF77-4D4FB3D65BE6}" dt="2023-10-27T10:53:36.732" v="461" actId="478"/>
          <ac:picMkLst>
            <pc:docMk/>
            <pc:sldMk cId="3280948879" sldId="262"/>
            <ac:picMk id="3" creationId="{41349220-5832-4F54-135F-74C980B098A0}"/>
          </ac:picMkLst>
        </pc:picChg>
        <pc:picChg chg="add mod">
          <ac:chgData name="Alessandro Bergnach" userId="0e652bda89f732eb" providerId="LiveId" clId="{5E7ECB04-1414-4E59-BF77-4D4FB3D65BE6}" dt="2023-10-27T10:53:52.931" v="492" actId="1037"/>
          <ac:picMkLst>
            <pc:docMk/>
            <pc:sldMk cId="3280948879" sldId="262"/>
            <ac:picMk id="4" creationId="{A301AAA5-BE88-FC89-9CF5-152ECB754B09}"/>
          </ac:picMkLst>
        </pc:picChg>
      </pc:sldChg>
      <pc:sldChg chg="addSp delSp modSp add mod setBg delDesignElem">
        <pc:chgData name="Alessandro Bergnach" userId="0e652bda89f732eb" providerId="LiveId" clId="{5E7ECB04-1414-4E59-BF77-4D4FB3D65BE6}" dt="2023-10-27T11:26:36.948" v="716" actId="14100"/>
        <pc:sldMkLst>
          <pc:docMk/>
          <pc:sldMk cId="403123861" sldId="263"/>
        </pc:sldMkLst>
        <pc:spChg chg="mod">
          <ac:chgData name="Alessandro Bergnach" userId="0e652bda89f732eb" providerId="LiveId" clId="{5E7ECB04-1414-4E59-BF77-4D4FB3D65BE6}" dt="2023-10-27T11:22:58.753" v="568" actId="20577"/>
          <ac:spMkLst>
            <pc:docMk/>
            <pc:sldMk cId="403123861" sldId="263"/>
            <ac:spMk id="2" creationId="{CF23ADFE-D96E-3C83-557E-B607B8C794C0}"/>
          </ac:spMkLst>
        </pc:spChg>
        <pc:spChg chg="add mod">
          <ac:chgData name="Alessandro Bergnach" userId="0e652bda89f732eb" providerId="LiveId" clId="{5E7ECB04-1414-4E59-BF77-4D4FB3D65BE6}" dt="2023-10-27T11:25:32.720" v="698"/>
          <ac:spMkLst>
            <pc:docMk/>
            <pc:sldMk cId="403123861" sldId="263"/>
            <ac:spMk id="5" creationId="{A79092D2-AB54-0E40-A5C4-1B6AC63EBCEA}"/>
          </ac:spMkLst>
        </pc:spChg>
        <pc:spChg chg="add">
          <ac:chgData name="Alessandro Bergnach" userId="0e652bda89f732eb" providerId="LiveId" clId="{5E7ECB04-1414-4E59-BF77-4D4FB3D65BE6}" dt="2023-10-27T11:22:18.008" v="540" actId="26606"/>
          <ac:spMkLst>
            <pc:docMk/>
            <pc:sldMk cId="403123861" sldId="263"/>
            <ac:spMk id="14" creationId="{D4771268-CB57-404A-9271-370EB28F6090}"/>
          </ac:spMkLst>
        </pc:spChg>
        <pc:spChg chg="del">
          <ac:chgData name="Alessandro Bergnach" userId="0e652bda89f732eb" providerId="LiveId" clId="{5E7ECB04-1414-4E59-BF77-4D4FB3D65BE6}" dt="2023-10-27T11:22:10.761" v="539"/>
          <ac:spMkLst>
            <pc:docMk/>
            <pc:sldMk cId="403123861" sldId="263"/>
            <ac:spMk id="17" creationId="{D4771268-CB57-404A-9271-370EB28F6090}"/>
          </ac:spMkLst>
        </pc:spChg>
        <pc:picChg chg="add mod modCrop">
          <ac:chgData name="Alessandro Bergnach" userId="0e652bda89f732eb" providerId="LiveId" clId="{5E7ECB04-1414-4E59-BF77-4D4FB3D65BE6}" dt="2023-10-27T11:26:36.948" v="716" actId="14100"/>
          <ac:picMkLst>
            <pc:docMk/>
            <pc:sldMk cId="403123861" sldId="263"/>
            <ac:picMk id="4" creationId="{9D0E54EB-4FF8-813D-CD7F-8904861A5A41}"/>
          </ac:picMkLst>
        </pc:picChg>
        <pc:picChg chg="del">
          <ac:chgData name="Alessandro Bergnach" userId="0e652bda89f732eb" providerId="LiveId" clId="{5E7ECB04-1414-4E59-BF77-4D4FB3D65BE6}" dt="2023-10-27T11:22:20.128" v="541" actId="478"/>
          <ac:picMkLst>
            <pc:docMk/>
            <pc:sldMk cId="403123861" sldId="263"/>
            <ac:picMk id="12" creationId="{34A49E06-3DFC-2B95-E171-89FAAFC201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A6C78-3E4D-C60B-5B52-B3D63753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C12E45-E251-3A62-C0B9-8ACB51C5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0B4A70-B2C1-1AD6-2848-5356B06B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47702F-8420-C5BE-B768-8D40D555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87635D-20A8-B348-351B-132C9CC6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42B2-0F42-8FBC-C36A-D4DFB088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20DD61-DA85-A40D-9EF2-1DAECD9F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3EE414-CEA1-9535-CE07-181938D8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99541E-D946-2EE8-467B-7B11B3D1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1D7320-234A-4F16-C211-89EF8499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7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99CAC78-7089-1E7B-DEC8-6E0A908B3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79DEDB-A712-A6E1-8651-32D1CD2C6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8E3879-865F-71A1-BF23-22AD6E8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D6E3E0-BE04-0A26-EC82-71B0F597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5FF6FA-809D-E78A-E3AC-C750B936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0B36E-86FE-207A-6C74-1D1BF72A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E5D275-F053-6901-BCB8-E4E74096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07563-0A42-7386-6BD0-102AC9F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8FEAB-F81A-B345-C6BF-896D3F38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5995EE-0619-254E-ECC9-9B3BCEB6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77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C52D6-E5EC-266A-A930-054677BE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DC74A8-552A-D109-A541-15D410E9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726FFF-8A46-8510-05D6-06EECC0F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C95479-1B09-B74D-D803-57BE5C62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8400D-A419-8ABF-4A40-083E3054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1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F1538-AC7E-2099-CC2D-E819DF5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C7FAD-1BDF-3B53-7F18-847C7859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BEA47B-3808-902D-993F-811DCE43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102E8-BBF6-44D2-21FE-221417B3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C5FC92-C3C0-578A-3B8D-A1DB8DF1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CB4F73-C462-A151-FB20-291CD10D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5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C45A6-1014-3DF5-F23C-463284AA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935294-E444-1FC3-C2C6-5AF3B920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25D106-1AE3-D47A-4A1E-A45736D1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A2E5A-FC94-537D-6F14-4A083616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EE2E6E-0E71-E73E-1E6F-A834E6AE6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4B8CA0-FA25-7FCC-40CD-71E9DCF6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E3CA88-2309-806A-E8B9-DBB768E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8A285F-43FB-8DE0-7E11-561A5484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9DD08-564F-A7C8-487E-7BA58627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FFDD98-678F-CD97-77E7-3ED0397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AF2EAE-64CD-65A2-8EF2-5D129E85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920CC5-5F2C-8E4F-DFBB-56BCC93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0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CB68AF-532A-2B23-E050-B6847C84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62D77C-81FD-EB15-9E9D-78102927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B0FB07-F897-06A0-3D1B-0495195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5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1FCAB-532F-CE6C-3907-6A6F31FD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51F34E-1DBB-6130-AA4A-B3EDE4AD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10001A-CD87-794C-CC13-6B1E5ACF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C412D7-10AB-9040-CB0D-00E0C94F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B7751E-279F-5320-E07F-F348E416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EBEB1B-A023-50DB-CB79-418EEA35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51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B4D43-ED75-162A-D7D2-37C3758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F748E7-06A0-CF16-97B2-766B2D30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E4C729-30AF-5D72-2029-DBC494C2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ED8F83-D08B-8F4B-AAE4-DFA65081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36D2EE-B1AC-D36B-E051-1816EFA6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36696B-5AEB-13E5-F08D-E7FBA94C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18B4FE-9A0B-6E3A-7A22-A2DC0C46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06CD08-95C7-0CAD-4F3A-BEB8C94E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8453A-2F7B-7C9B-0953-91D040926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74C1-C136-476D-A4D5-0F189344986A}" type="datetimeFigureOut">
              <a:rPr lang="it-IT" smtClean="0"/>
              <a:t>27/10/2023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3648A7-1DD4-2EFF-1DD5-16F97E8A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D7BEF8-D044-BF15-B0D7-81884DFCD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A30C-F2B5-47F6-B502-22103EE14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9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B9A8B2-92AD-9982-4C82-EEE55747EBED}"/>
              </a:ext>
            </a:extLst>
          </p:cNvPr>
          <p:cNvSpPr txBox="1"/>
          <p:nvPr/>
        </p:nvSpPr>
        <p:spPr>
          <a:xfrm>
            <a:off x="900545" y="2446397"/>
            <a:ext cx="10390909" cy="25545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t-IT" sz="3200" b="1" dirty="0"/>
              <a:t>Obiettivo:</a:t>
            </a:r>
          </a:p>
          <a:p>
            <a:endParaRPr lang="it-IT" sz="3200" dirty="0"/>
          </a:p>
          <a:p>
            <a:r>
              <a:rPr lang="it-IT" sz="3200" dirty="0"/>
              <a:t>Analizzare le migliori squadra di Calcio Serie A, </a:t>
            </a:r>
          </a:p>
          <a:p>
            <a:r>
              <a:rPr lang="it-IT" sz="3200" dirty="0"/>
              <a:t>nella valorizzazione del propri calciatori e gestione del calcio mercato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CE5D66-E498-F99B-1811-FA316FEC6A6F}"/>
              </a:ext>
            </a:extLst>
          </p:cNvPr>
          <p:cNvSpPr txBox="1"/>
          <p:nvPr/>
        </p:nvSpPr>
        <p:spPr>
          <a:xfrm>
            <a:off x="927100" y="825500"/>
            <a:ext cx="957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Alessandro Bergnach - W1D4</a:t>
            </a:r>
          </a:p>
        </p:txBody>
      </p:sp>
    </p:spTree>
    <p:extLst>
      <p:ext uri="{BB962C8B-B14F-4D97-AF65-F5344CB8AC3E}">
        <p14:creationId xmlns:p14="http://schemas.microsoft.com/office/powerpoint/2010/main" val="346430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3ADFE-D96E-3C83-557E-B607B8C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strutturato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Squadra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EE3FFF-B028-84E6-0D8C-ECEC70171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3" t="28484" r="39503" b="6230"/>
          <a:stretch/>
        </p:blipFill>
        <p:spPr>
          <a:xfrm>
            <a:off x="4553521" y="742373"/>
            <a:ext cx="6812979" cy="56691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37F716-B7CD-7F1B-4030-912DDD89610B}"/>
              </a:ext>
            </a:extLst>
          </p:cNvPr>
          <p:cNvSpPr txBox="1"/>
          <p:nvPr/>
        </p:nvSpPr>
        <p:spPr>
          <a:xfrm>
            <a:off x="4533900" y="2159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Fonte: </a:t>
            </a:r>
            <a:r>
              <a:rPr lang="it-IT" b="1" dirty="0" err="1"/>
              <a:t>TransferMarket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165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3ADFE-D96E-3C83-557E-B607B8C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545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strutturato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Giocatori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Squadra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4A49E06-3DFC-2B95-E171-89FAAFC20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3" t="30303" r="39659" b="11515"/>
          <a:stretch/>
        </p:blipFill>
        <p:spPr>
          <a:xfrm>
            <a:off x="4318000" y="904819"/>
            <a:ext cx="7240016" cy="538784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2FD716-BB4A-53AC-B0BA-5226BE1D557C}"/>
              </a:ext>
            </a:extLst>
          </p:cNvPr>
          <p:cNvSpPr txBox="1"/>
          <p:nvPr/>
        </p:nvSpPr>
        <p:spPr>
          <a:xfrm>
            <a:off x="4533900" y="2159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Fonte: </a:t>
            </a:r>
            <a:r>
              <a:rPr lang="it-IT" b="1" dirty="0" err="1"/>
              <a:t>TransferMarket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5330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3ADFE-D96E-3C83-557E-B607B8C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strutturato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Saldo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Calcio Mercato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0E54EB-4FF8-813D-CD7F-8904861A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6" t="26161" r="39271" b="8147"/>
          <a:stretch/>
        </p:blipFill>
        <p:spPr>
          <a:xfrm>
            <a:off x="4660900" y="988313"/>
            <a:ext cx="6680200" cy="55367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9092D2-AB54-0E40-A5C4-1B6AC63EBCEA}"/>
              </a:ext>
            </a:extLst>
          </p:cNvPr>
          <p:cNvSpPr txBox="1"/>
          <p:nvPr/>
        </p:nvSpPr>
        <p:spPr>
          <a:xfrm>
            <a:off x="4533900" y="2159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Fonte: </a:t>
            </a:r>
            <a:r>
              <a:rPr lang="it-IT" b="1" dirty="0" err="1"/>
              <a:t>TransferMarket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312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3ADFE-D96E-3C83-557E-B607B8C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NON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strutturato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Totale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movimenti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01AAA5-BE88-FC89-9CF5-152ECB754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31112" r="27813" b="35185"/>
          <a:stretch/>
        </p:blipFill>
        <p:spPr>
          <a:xfrm>
            <a:off x="4409366" y="2247900"/>
            <a:ext cx="7438711" cy="20701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BA469B-52AA-B687-6D11-B7547B8530E9}"/>
              </a:ext>
            </a:extLst>
          </p:cNvPr>
          <p:cNvSpPr txBox="1"/>
          <p:nvPr/>
        </p:nvSpPr>
        <p:spPr>
          <a:xfrm>
            <a:off x="4533900" y="2159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Fonte: </a:t>
            </a:r>
            <a:r>
              <a:rPr lang="it-IT" b="1" dirty="0" err="1"/>
              <a:t>Betsscanner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8094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3ADFE-D96E-3C83-557E-B607B8C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NON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strutturato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Ranking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relativo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giocatore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349220-5832-4F54-135F-74C980B0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6" t="53148" r="16771" b="22778"/>
          <a:stretch/>
        </p:blipFill>
        <p:spPr>
          <a:xfrm>
            <a:off x="4302399" y="2425700"/>
            <a:ext cx="7549662" cy="1524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EE62DD-74DC-C238-41E8-8ACC9B1042B7}"/>
              </a:ext>
            </a:extLst>
          </p:cNvPr>
          <p:cNvSpPr txBox="1"/>
          <p:nvPr/>
        </p:nvSpPr>
        <p:spPr>
          <a:xfrm>
            <a:off x="4533900" y="2159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Fonte: </a:t>
            </a:r>
            <a:r>
              <a:rPr lang="it-IT" b="1" dirty="0" err="1"/>
              <a:t>TransferMarket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3970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558A4C5-ADC4-B9B1-093E-D976B6B3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613"/>
              </p:ext>
            </p:extLst>
          </p:nvPr>
        </p:nvGraphicFramePr>
        <p:xfrm>
          <a:off x="723899" y="1897379"/>
          <a:ext cx="10744202" cy="366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886">
                  <a:extLst>
                    <a:ext uri="{9D8B030D-6E8A-4147-A177-3AD203B41FA5}">
                      <a16:colId xmlns:a16="http://schemas.microsoft.com/office/drawing/2014/main" val="2039016115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1350912063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1160770423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524685309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369834390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85287311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1500235681"/>
                    </a:ext>
                  </a:extLst>
                </a:gridCol>
              </a:tblGrid>
              <a:tr h="61117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Squadra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Giocatore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500337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602445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962442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835164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00771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981770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B84E6E2-5DF3-C69C-00F5-9BDE22195677}"/>
              </a:ext>
            </a:extLst>
          </p:cNvPr>
          <p:cNvSpPr txBox="1"/>
          <p:nvPr/>
        </p:nvSpPr>
        <p:spPr>
          <a:xfrm>
            <a:off x="723899" y="1191955"/>
            <a:ext cx="1074420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t-IT" sz="3200" b="1" dirty="0"/>
              <a:t>DB Obiettivo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92448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Dataset strutturato . Valore Squadra</vt:lpstr>
      <vt:lpstr>Dataset strutturato . Valore Giocatori per Squadra</vt:lpstr>
      <vt:lpstr>Dataset strutturato . Saldo Calcio Mercato</vt:lpstr>
      <vt:lpstr>Dataset NON strutturato . Totale movimenti</vt:lpstr>
      <vt:lpstr>Dataset NON strutturato . Ranking relativo del giocatore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Bergnach</dc:creator>
  <cp:lastModifiedBy>Alessandro Bergnach</cp:lastModifiedBy>
  <cp:revision>1</cp:revision>
  <dcterms:created xsi:type="dcterms:W3CDTF">2023-10-27T10:24:16Z</dcterms:created>
  <dcterms:modified xsi:type="dcterms:W3CDTF">2023-10-27T11:27:44Z</dcterms:modified>
</cp:coreProperties>
</file>