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96CE6-175B-4D69-8FC1-331053FD502D}" v="2" dt="2019-06-08T09:27:02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SocialBook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D'Orazio Alessandro</a:t>
            </a:r>
          </a:p>
          <a:p>
            <a:r>
              <a:rPr lang="it-IT" dirty="0" err="1"/>
              <a:t>Cilli</a:t>
            </a:r>
            <a:r>
              <a:rPr lang="it-IT" dirty="0"/>
              <a:t> Lorenzo</a:t>
            </a:r>
          </a:p>
        </p:txBody>
      </p:sp>
    </p:spTree>
    <p:extLst>
      <p:ext uri="{BB962C8B-B14F-4D97-AF65-F5344CB8AC3E}">
        <p14:creationId xmlns:p14="http://schemas.microsoft.com/office/powerpoint/2010/main" val="1037156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E567F-082B-432E-884A-9FF90A67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it-IT" sz="2400"/>
              <a:t>Modello logico &gt; Database SQL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74" name="Content Placeholder 73">
            <a:extLst>
              <a:ext uri="{FF2B5EF4-FFF2-40B4-BE49-F238E27FC236}">
                <a16:creationId xmlns:a16="http://schemas.microsoft.com/office/drawing/2014/main" id="{F771DF39-FD02-4207-9BDF-BD3F5A255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72" name="Picture 18">
            <a:extLst>
              <a:ext uri="{FF2B5EF4-FFF2-40B4-BE49-F238E27FC236}">
                <a16:creationId xmlns:a16="http://schemas.microsoft.com/office/drawing/2014/main" id="{57F5B94D-AF01-416F-A2C3-B120FF803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948" y="640080"/>
            <a:ext cx="3583762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107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EE92-7EAB-416A-9EFC-AEE9087E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Cos'è </a:t>
            </a:r>
            <a:r>
              <a:rPr lang="it-IT" dirty="0" err="1"/>
              <a:t>SocialBook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206B8-BAA5-4F03-979E-1E30DBCE1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Sistema di gestione dei contenuti in grado di archiviare una serie di pubblicazioni</a:t>
            </a:r>
          </a:p>
          <a:p>
            <a:r>
              <a:rPr lang="it-IT" dirty="0"/>
              <a:t>Permette l'interazione tra utenti al fine di recensire e gestire un catalogo bibliografico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835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7294-00D1-49E2-ACEA-7E39132C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adottate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F6A8A-C818-4990-9BF8-1075341AF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 err="1"/>
              <a:t>SocialBook</a:t>
            </a:r>
            <a:r>
              <a:rPr lang="it-IT" dirty="0"/>
              <a:t> utilizza un database di tipo relazionale basato su </a:t>
            </a:r>
            <a:r>
              <a:rPr lang="it-IT" dirty="0" err="1"/>
              <a:t>MySql</a:t>
            </a:r>
          </a:p>
          <a:p>
            <a:r>
              <a:rPr lang="it-IT" dirty="0"/>
              <a:t>Include un sito Web per rendere l'utilizzo di </a:t>
            </a:r>
            <a:r>
              <a:rPr lang="it-IT" dirty="0" err="1"/>
              <a:t>SocialBook</a:t>
            </a:r>
            <a:r>
              <a:rPr lang="it-IT" dirty="0"/>
              <a:t> user-</a:t>
            </a:r>
            <a:r>
              <a:rPr lang="it-IT" dirty="0" err="1"/>
              <a:t>friendly</a:t>
            </a:r>
            <a:r>
              <a:rPr lang="it-IT" dirty="0"/>
              <a:t>, scritto in PHP</a:t>
            </a:r>
          </a:p>
          <a:p>
            <a:r>
              <a:rPr lang="it-IT" dirty="0"/>
              <a:t>I dati di </a:t>
            </a:r>
            <a:r>
              <a:rPr lang="it-IT" dirty="0" err="1"/>
              <a:t>SocialBook</a:t>
            </a:r>
            <a:r>
              <a:rPr lang="it-IT" dirty="0"/>
              <a:t> sono immagazzinati in un server Linux </a:t>
            </a:r>
            <a:r>
              <a:rPr lang="it-IT" dirty="0" err="1"/>
              <a:t>hostato</a:t>
            </a:r>
            <a:r>
              <a:rPr lang="it-IT" dirty="0"/>
              <a:t> su </a:t>
            </a:r>
            <a:r>
              <a:rPr lang="it-IT" dirty="0" err="1"/>
              <a:t>DigitalOcean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084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DE6E-F500-42B3-9882-44DACC21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551109" cy="1080938"/>
          </a:xfrm>
        </p:spPr>
        <p:txBody>
          <a:bodyPr/>
          <a:lstStyle/>
          <a:p>
            <a:r>
              <a:rPr lang="it-IT" dirty="0"/>
              <a:t>Specifiche dei requisiti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5AAA4-693E-41D4-B972-D62B6C684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La pubblicazione è un singolo libro, e viene inserita da un utente</a:t>
            </a:r>
          </a:p>
          <a:p>
            <a:r>
              <a:rPr lang="it-IT" dirty="0"/>
              <a:t>Viene identificata da un codice ISBN, di ogni pubblicazione ci interessano titolo, data di pubblicazione, parole chiave, ristampe, indici e sorgenti </a:t>
            </a:r>
          </a:p>
          <a:p>
            <a:r>
              <a:rPr lang="it-IT" dirty="0"/>
              <a:t>Tutte le modifiche ad una pubblicazione vengono salvate in un log delle modifiche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A9C7D-350B-44B3-8346-D66A0791D94C}"/>
              </a:ext>
            </a:extLst>
          </p:cNvPr>
          <p:cNvSpPr txBox="1"/>
          <p:nvPr/>
        </p:nvSpPr>
        <p:spPr>
          <a:xfrm>
            <a:off x="10614212" y="694765"/>
            <a:ext cx="15777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7200" dirty="0">
                <a:latin typeface="Verdana"/>
                <a:ea typeface="Verdana"/>
                <a:cs typeface="Verdana"/>
              </a:rPr>
              <a:t>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943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6A32-5E9B-48AC-9843-A3191DD6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Specifiche dei requisiti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4C40A-DDFF-4AC6-BA68-97E59449D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ea typeface="+mn-lt"/>
                <a:cs typeface="+mn-lt"/>
              </a:rPr>
              <a:t>L'utente è colui che accede a </a:t>
            </a:r>
            <a:r>
              <a:rPr lang="it-IT" dirty="0" err="1">
                <a:ea typeface="+mn-lt"/>
                <a:cs typeface="+mn-lt"/>
              </a:rPr>
              <a:t>SocialBook</a:t>
            </a:r>
            <a:r>
              <a:rPr lang="it-IT" dirty="0">
                <a:ea typeface="+mn-lt"/>
                <a:cs typeface="+mn-lt"/>
              </a:rPr>
              <a:t>, e può recensire o modificare una pubblicazione, solo se è attivo. Solamente i moderatori possono attivare un utente</a:t>
            </a:r>
            <a:endParaRPr lang="en-US" dirty="0">
              <a:ea typeface="+mn-lt"/>
              <a:cs typeface="+mn-lt"/>
            </a:endParaRPr>
          </a:p>
          <a:p>
            <a:r>
              <a:rPr lang="it-IT" dirty="0">
                <a:ea typeface="+mn-lt"/>
                <a:cs typeface="+mn-lt"/>
              </a:rPr>
              <a:t>La recensione è un contenuto testuale in cui un utente esprime un parere riguardo la pubblicazione, può anche essere inserito un like per indicare il gradimento di quest'ultima</a:t>
            </a:r>
          </a:p>
          <a:p>
            <a:r>
              <a:rPr lang="it-IT" dirty="0"/>
              <a:t>L'autore è colui che realizza un'opera, di esso vengono memorizzati i dati anagrafici</a:t>
            </a:r>
          </a:p>
          <a:p>
            <a:r>
              <a:rPr lang="it-IT" dirty="0"/>
              <a:t>L'editore è colui che immette sul mercato una pubblicazione</a:t>
            </a:r>
          </a:p>
          <a:p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A70AE-020E-43C2-A6C7-9683DD04274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0CE0CA-DF3E-4ADE-9CD5-5C3DC7DD0C37}"/>
              </a:ext>
            </a:extLst>
          </p:cNvPr>
          <p:cNvSpPr txBox="1"/>
          <p:nvPr/>
        </p:nvSpPr>
        <p:spPr>
          <a:xfrm>
            <a:off x="10614212" y="694765"/>
            <a:ext cx="15777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7200" dirty="0">
                <a:latin typeface="Verdana"/>
                <a:ea typeface="Verdana"/>
                <a:cs typeface="Verdana"/>
              </a:rPr>
              <a:t>II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03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C8FDE-C36D-4F26-AF5C-F0A91F66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it-IT" sz="2400" dirty="0"/>
              <a:t>Glossario</a:t>
            </a:r>
            <a:endParaRPr lang="it-IT" sz="240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F8959EE6-AB15-4492-BE12-8BE3BDD36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7709A4AA-708B-4F31-BF60-4B20B83CD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99257"/>
            <a:ext cx="6269479" cy="405948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858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0507E-7A12-408A-A453-77356EED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it-IT" sz="2400">
                <a:solidFill>
                  <a:srgbClr val="FFFFFF"/>
                </a:solidFill>
              </a:rPr>
              <a:t>Modello E/R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61958C0F-DA4B-4089-A905-E927BC839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18">
            <a:extLst>
              <a:ext uri="{FF2B5EF4-FFF2-40B4-BE49-F238E27FC236}">
                <a16:creationId xmlns:a16="http://schemas.microsoft.com/office/drawing/2014/main" id="{6A7FBA33-C031-4FDD-8FE2-07BEB64A0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1898665"/>
            <a:ext cx="5629268" cy="305387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63473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7C9C1-8BCA-4BE1-9CAE-6740C4390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it-IT" sz="2400"/>
              <a:t>Modello E/R normalizzato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05DB2D-378E-4460-B217-ADEB36D76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 err="1">
                <a:ea typeface="+mn-lt"/>
                <a:cs typeface="+mn-lt"/>
              </a:rPr>
              <a:t>Ogni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pubblicazione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deve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avere</a:t>
            </a:r>
            <a:r>
              <a:rPr lang="en-US" sz="1400" dirty="0">
                <a:ea typeface="+mn-lt"/>
                <a:cs typeface="+mn-lt"/>
              </a:rPr>
              <a:t> un </a:t>
            </a:r>
            <a:r>
              <a:rPr lang="en-US" sz="1400" dirty="0" err="1">
                <a:ea typeface="+mn-lt"/>
                <a:cs typeface="+mn-lt"/>
              </a:rPr>
              <a:t>codice</a:t>
            </a:r>
            <a:r>
              <a:rPr lang="en-US" sz="1400" dirty="0">
                <a:ea typeface="+mn-lt"/>
                <a:cs typeface="+mn-lt"/>
              </a:rPr>
              <a:t> ISBN </a:t>
            </a:r>
            <a:r>
              <a:rPr lang="en-US" sz="1400" dirty="0" err="1">
                <a:ea typeface="+mn-lt"/>
                <a:cs typeface="+mn-lt"/>
              </a:rPr>
              <a:t>univoco</a:t>
            </a:r>
            <a:endParaRPr lang="en-US" sz="1400" dirty="0" err="1"/>
          </a:p>
          <a:p>
            <a:r>
              <a:rPr lang="en-US" sz="1400" dirty="0" err="1">
                <a:ea typeface="+mn-lt"/>
                <a:cs typeface="+mn-lt"/>
              </a:rPr>
              <a:t>Solamente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gli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utenti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attivi</a:t>
            </a:r>
            <a:r>
              <a:rPr lang="en-US" sz="1400" dirty="0">
                <a:ea typeface="+mn-lt"/>
                <a:cs typeface="+mn-lt"/>
              </a:rPr>
              <a:t> e </a:t>
            </a:r>
            <a:r>
              <a:rPr lang="en-US" sz="1400" dirty="0" err="1">
                <a:ea typeface="+mn-lt"/>
                <a:cs typeface="+mn-lt"/>
              </a:rPr>
              <a:t>i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moderatori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possono</a:t>
            </a:r>
            <a:r>
              <a:rPr lang="en-US" sz="1400" dirty="0">
                <a:ea typeface="+mn-lt"/>
                <a:cs typeface="+mn-lt"/>
              </a:rPr>
              <a:t> </a:t>
            </a:r>
            <a:r>
              <a:rPr lang="en-US" sz="1400" dirty="0" err="1">
                <a:ea typeface="+mn-lt"/>
                <a:cs typeface="+mn-lt"/>
              </a:rPr>
              <a:t>recensire</a:t>
            </a:r>
            <a:r>
              <a:rPr lang="en-US" sz="1400" dirty="0">
                <a:ea typeface="+mn-lt"/>
                <a:cs typeface="+mn-lt"/>
              </a:rPr>
              <a:t> o </a:t>
            </a:r>
            <a:r>
              <a:rPr lang="en-US" sz="1400" dirty="0" err="1">
                <a:ea typeface="+mn-lt"/>
                <a:cs typeface="+mn-lt"/>
              </a:rPr>
              <a:t>modificare</a:t>
            </a:r>
            <a:r>
              <a:rPr lang="en-US" sz="1400" dirty="0">
                <a:ea typeface="+mn-lt"/>
                <a:cs typeface="+mn-lt"/>
              </a:rPr>
              <a:t> una </a:t>
            </a:r>
            <a:r>
              <a:rPr lang="en-US" sz="1400" dirty="0" err="1">
                <a:ea typeface="+mn-lt"/>
                <a:cs typeface="+mn-lt"/>
              </a:rPr>
              <a:t>pubblicazione</a:t>
            </a:r>
          </a:p>
          <a:p>
            <a:r>
              <a:rPr lang="en-US" sz="1400" dirty="0">
                <a:ea typeface="+mn-lt"/>
                <a:cs typeface="+mn-lt"/>
              </a:rPr>
              <a:t>Una </a:t>
            </a:r>
            <a:r>
              <a:rPr lang="en-US" sz="1400" dirty="0" err="1">
                <a:ea typeface="+mn-lt"/>
                <a:cs typeface="+mn-lt"/>
              </a:rPr>
              <a:t>recensione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può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essere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approvata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solamente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dagli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utenti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moderatori</a:t>
            </a:r>
            <a:endParaRPr lang="en-US" sz="1400" dirty="0" err="1"/>
          </a:p>
          <a:p>
            <a:r>
              <a:rPr lang="en-US" sz="1400" dirty="0">
                <a:ea typeface="+mn-lt"/>
                <a:cs typeface="+mn-lt"/>
              </a:rPr>
              <a:t>Un </a:t>
            </a:r>
            <a:r>
              <a:rPr lang="en-US" sz="1400" dirty="0" err="1">
                <a:ea typeface="+mn-lt"/>
                <a:cs typeface="+mn-lt"/>
              </a:rPr>
              <a:t>utente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può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lasciare</a:t>
            </a:r>
            <a:r>
              <a:rPr lang="en-US" sz="1400" dirty="0">
                <a:ea typeface="+mn-lt"/>
                <a:cs typeface="+mn-lt"/>
              </a:rPr>
              <a:t> solo una </a:t>
            </a:r>
            <a:r>
              <a:rPr lang="en-US" sz="1400" dirty="0" err="1">
                <a:ea typeface="+mn-lt"/>
                <a:cs typeface="+mn-lt"/>
              </a:rPr>
              <a:t>recensione</a:t>
            </a:r>
            <a:r>
              <a:rPr lang="en-US" sz="1400" dirty="0">
                <a:ea typeface="+mn-lt"/>
                <a:cs typeface="+mn-lt"/>
              </a:rPr>
              <a:t> ad una </a:t>
            </a:r>
            <a:r>
              <a:rPr lang="en-US" sz="1400" dirty="0" err="1">
                <a:ea typeface="+mn-lt"/>
                <a:cs typeface="+mn-lt"/>
              </a:rPr>
              <a:t>pubblicazione</a:t>
            </a:r>
          </a:p>
          <a:p>
            <a:r>
              <a:rPr lang="en-US" sz="1400" dirty="0">
                <a:ea typeface="+mn-lt"/>
                <a:cs typeface="+mn-lt"/>
              </a:rPr>
              <a:t>Il </a:t>
            </a:r>
            <a:r>
              <a:rPr lang="en-US" sz="1400" dirty="0" err="1">
                <a:ea typeface="+mn-lt"/>
                <a:cs typeface="+mn-lt"/>
              </a:rPr>
              <a:t>livello</a:t>
            </a:r>
            <a:r>
              <a:rPr lang="en-US" sz="1400" dirty="0">
                <a:ea typeface="+mn-lt"/>
                <a:cs typeface="+mn-lt"/>
              </a:rPr>
              <a:t> di </a:t>
            </a:r>
            <a:r>
              <a:rPr lang="en-US" sz="1400" dirty="0" err="1">
                <a:ea typeface="+mn-lt"/>
                <a:cs typeface="+mn-lt"/>
              </a:rPr>
              <a:t>utenza</a:t>
            </a:r>
            <a:r>
              <a:rPr lang="en-US" sz="1400" dirty="0">
                <a:ea typeface="+mn-lt"/>
                <a:cs typeface="+mn-lt"/>
              </a:rPr>
              <a:t> è </a:t>
            </a:r>
            <a:r>
              <a:rPr lang="en-US" sz="1400" dirty="0" err="1">
                <a:ea typeface="+mn-lt"/>
                <a:cs typeface="+mn-lt"/>
              </a:rPr>
              <a:t>inizialmente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passivo</a:t>
            </a:r>
            <a:endParaRPr lang="en-US" sz="1400" dirty="0" err="1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EC1E15C-C84E-4A8A-82AF-1CC491BEB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681383"/>
            <a:ext cx="6269479" cy="349523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203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16EAE-DC26-45E2-912D-8741069B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it-IT" sz="2400">
                <a:solidFill>
                  <a:srgbClr val="FFFFFF"/>
                </a:solidFill>
              </a:rPr>
              <a:t>Modello logico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1D047AA-F92E-443D-8ABA-060886FCB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2F0A5693-518D-452F-9A91-418B9598B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236" y="955591"/>
            <a:ext cx="3420966" cy="4940024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07F707-3988-4657-9FA7-55BD1215C47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02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erlino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TC104033917[[fn=Berlino]]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Berlino</vt:lpstr>
      <vt:lpstr>SocialBook</vt:lpstr>
      <vt:lpstr>Cos'è SocialBook</vt:lpstr>
      <vt:lpstr>Tecnologie adottate</vt:lpstr>
      <vt:lpstr>Specifiche dei requisiti</vt:lpstr>
      <vt:lpstr>Specifiche dei requisiti</vt:lpstr>
      <vt:lpstr>Glossario</vt:lpstr>
      <vt:lpstr>Modello E/R</vt:lpstr>
      <vt:lpstr>Modello E/R normalizzato</vt:lpstr>
      <vt:lpstr>Modello logico</vt:lpstr>
      <vt:lpstr>Modello logico &gt; Database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Petr Barborik</dc:creator>
  <cp:lastModifiedBy>Petr Barborik</cp:lastModifiedBy>
  <cp:revision>306</cp:revision>
  <dcterms:created xsi:type="dcterms:W3CDTF">2013-08-01T12:32:15Z</dcterms:created>
  <dcterms:modified xsi:type="dcterms:W3CDTF">2019-06-08T10:00:50Z</dcterms:modified>
</cp:coreProperties>
</file>