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Q8BKlwYr4vj833RmeVrsprzIy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c7c4d73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d6c7c4d73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c7c4d7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d6c7c4d7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d6c7c4d730_0_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d6c7c4d730_0_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gd6c7c4d730_0_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d6c7c4d730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6c7c4d730_0_4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d6c7c4d730_0_4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d6c7c4d730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c7c4d730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d6c7c4d730_0_1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d6c7c4d730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d6c7c4d730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d6c7c4d730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d6c7c4d730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d6c7c4d730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d6c7c4d730_0_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d6c7c4d730_0_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d6c7c4d730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6c7c4d730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d6c7c4d730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6c7c4d730_0_2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d6c7c4d730_0_25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d6c7c4d730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6c7c4d730_0_2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d6c7c4d730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6c7c4d730_0_3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d6c7c4d730_0_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d6c7c4d730_0_3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gd6c7c4d730_0_3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d6c7c4d730_0_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d6c7c4d730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6c7c4d730_0_3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d6c7c4d730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6c7c4d730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d6c7c4d730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d6c7c4d730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Alessandro Furlan</a:t>
            </a:r>
            <a:endParaRPr/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e Github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537138"/>
            <a:ext cx="2654500" cy="19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927" y="2650876"/>
            <a:ext cx="3135002" cy="176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 rot="-2700000">
            <a:off x="-536303" y="261611"/>
            <a:ext cx="2106047" cy="445053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PARTE 1</a:t>
            </a:r>
            <a:endParaRPr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c7c4d730_1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Git wokflow (offline)</a:t>
            </a:r>
            <a:endParaRPr/>
          </a:p>
        </p:txBody>
      </p:sp>
      <p:pic>
        <p:nvPicPr>
          <p:cNvPr id="145" name="Google Shape;145;gd6c7c4d730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450" y="220417"/>
            <a:ext cx="1242075" cy="10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d6c7c4d730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615825"/>
            <a:ext cx="8520601" cy="256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d6c7c4d730_1_35"/>
          <p:cNvSpPr/>
          <p:nvPr/>
        </p:nvSpPr>
        <p:spPr>
          <a:xfrm>
            <a:off x="232125" y="1637125"/>
            <a:ext cx="3335400" cy="429900"/>
          </a:xfrm>
          <a:prstGeom prst="rect">
            <a:avLst/>
          </a:prstGeom>
          <a:solidFill>
            <a:srgbClr val="340024"/>
          </a:solidFill>
          <a:ln cap="flat" cmpd="sng" w="9525">
            <a:solidFill>
              <a:srgbClr val="340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6c7c4d730_1_35"/>
          <p:cNvSpPr/>
          <p:nvPr/>
        </p:nvSpPr>
        <p:spPr>
          <a:xfrm>
            <a:off x="232125" y="2207750"/>
            <a:ext cx="3335400" cy="228600"/>
          </a:xfrm>
          <a:prstGeom prst="rect">
            <a:avLst/>
          </a:prstGeom>
          <a:solidFill>
            <a:srgbClr val="340024"/>
          </a:solidFill>
          <a:ln cap="flat" cmpd="sng" w="9525">
            <a:solidFill>
              <a:srgbClr val="340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6c7c4d730_1_35"/>
          <p:cNvSpPr/>
          <p:nvPr/>
        </p:nvSpPr>
        <p:spPr>
          <a:xfrm>
            <a:off x="232125" y="3503150"/>
            <a:ext cx="3335400" cy="228600"/>
          </a:xfrm>
          <a:prstGeom prst="rect">
            <a:avLst/>
          </a:prstGeom>
          <a:solidFill>
            <a:srgbClr val="340024"/>
          </a:solidFill>
          <a:ln cap="flat" cmpd="sng" w="9525">
            <a:solidFill>
              <a:srgbClr val="340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Tarefa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Criar um repositório git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Escrever um texto/programa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Seguir o git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Fazer melhorias ou adições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Seguir o git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Colocar o repositório inteiro na pasta do drive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Passos de um dia de trabalho</a:t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0" y="2403176"/>
            <a:ext cx="1618670" cy="1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898" y="1095463"/>
            <a:ext cx="1719750" cy="16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0025" y="2463237"/>
            <a:ext cx="1489450" cy="14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900" y="3235899"/>
            <a:ext cx="1618675" cy="1420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508988" y="388407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Criar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716025" y="2557100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Salvar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974575" y="3974663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Editar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3665488" y="4590900"/>
            <a:ext cx="14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Salvar novamente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4873413">
            <a:off x="5744448" y="1122150"/>
            <a:ext cx="12382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8703145">
            <a:off x="5744448" y="3536125"/>
            <a:ext cx="12382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2150816">
            <a:off x="1838123" y="1241187"/>
            <a:ext cx="12382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4312" y="1468375"/>
            <a:ext cx="3311875" cy="29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/>
        </p:nvSpPr>
        <p:spPr>
          <a:xfrm>
            <a:off x="2592450" y="4374875"/>
            <a:ext cx="395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Salvar novamente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c7c4d730_1_5"/>
          <p:cNvSpPr txBox="1"/>
          <p:nvPr>
            <p:ph type="title"/>
          </p:nvPr>
        </p:nvSpPr>
        <p:spPr>
          <a:xfrm>
            <a:off x="311700" y="2799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Pera aí! Softwares de versionamento?</a:t>
            </a:r>
            <a:endParaRPr/>
          </a:p>
        </p:txBody>
      </p:sp>
      <p:pic>
        <p:nvPicPr>
          <p:cNvPr id="84" name="Google Shape;84;gd6c7c4d730_1_5"/>
          <p:cNvPicPr preferRelativeResize="0"/>
          <p:nvPr/>
        </p:nvPicPr>
        <p:blipFill rotWithShape="1">
          <a:blip r:embed="rId3">
            <a:alphaModFix/>
          </a:blip>
          <a:srcRect b="14639" l="10954" r="8080" t="11237"/>
          <a:stretch/>
        </p:blipFill>
        <p:spPr>
          <a:xfrm>
            <a:off x="1164275" y="1400100"/>
            <a:ext cx="6181501" cy="31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d6c7c4d730_1_5"/>
          <p:cNvPicPr preferRelativeResize="0"/>
          <p:nvPr/>
        </p:nvPicPr>
        <p:blipFill rotWithShape="1">
          <a:blip r:embed="rId4">
            <a:alphaModFix/>
          </a:blip>
          <a:srcRect b="0" l="0" r="0" t="18407"/>
          <a:stretch/>
        </p:blipFill>
        <p:spPr>
          <a:xfrm rot="-9932213">
            <a:off x="4314306" y="4313433"/>
            <a:ext cx="1943066" cy="5700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d6c7c4d730_1_5"/>
          <p:cNvSpPr/>
          <p:nvPr/>
        </p:nvSpPr>
        <p:spPr>
          <a:xfrm>
            <a:off x="5511975" y="2932825"/>
            <a:ext cx="1429500" cy="14442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311700" y="2799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Pera aí! Softwares de versionamento?</a:t>
            </a:r>
            <a:endParaRPr/>
          </a:p>
        </p:txBody>
      </p:sp>
      <p:pic>
        <p:nvPicPr>
          <p:cNvPr id="92" name="Google Shape;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963750"/>
            <a:ext cx="1500975" cy="18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50" y="1555252"/>
            <a:ext cx="1754600" cy="22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5">
            <a:alphaModFix/>
          </a:blip>
          <a:srcRect b="0" l="15289" r="18202" t="0"/>
          <a:stretch/>
        </p:blipFill>
        <p:spPr>
          <a:xfrm>
            <a:off x="4164310" y="2018175"/>
            <a:ext cx="2066040" cy="18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7600" y="2119687"/>
            <a:ext cx="23812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248588" y="3985275"/>
            <a:ext cx="1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 quê?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2122388" y="3985275"/>
            <a:ext cx="1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Quando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983263" y="3985275"/>
            <a:ext cx="1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Por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 quê?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4472363" y="3985275"/>
            <a:ext cx="1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Quem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311700" y="163217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Softwares de versionamento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=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 Fez besteira?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Tem volta e tem culpado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11700" y="214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Git 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Histórico de mudanças, podendo reverter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Offline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(relativamente) Fácil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Colaborações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Versão em produção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Culpa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Geral usa (muito suporte)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571751"/>
            <a:ext cx="4572001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Git Bash (Terminal)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38" y="1355875"/>
            <a:ext cx="4813925" cy="33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450" y="220417"/>
            <a:ext cx="1242075" cy="10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Principais comandos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ls (listar arquivos/pastas)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cd (mudar de diretório)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mkdir (criar pasta)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797" y="2311647"/>
            <a:ext cx="2492675" cy="25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450" y="220417"/>
            <a:ext cx="1242075" cy="10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2193">
            <a:off x="3855075" y="2713125"/>
            <a:ext cx="6191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Git wokflow (offline e simplificado)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2193">
            <a:off x="5988675" y="2713125"/>
            <a:ext cx="6191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2193">
            <a:off x="1721475" y="2713125"/>
            <a:ext cx="6191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/>
          <p:nvPr/>
        </p:nvSpPr>
        <p:spPr>
          <a:xfrm>
            <a:off x="300300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git init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4514250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git add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2407275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git status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6621225" y="2402250"/>
            <a:ext cx="1414200" cy="1021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git commit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18407"/>
          <a:stretch/>
        </p:blipFill>
        <p:spPr>
          <a:xfrm rot="-10607853">
            <a:off x="3731075" y="3576425"/>
            <a:ext cx="2980550" cy="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