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Xn1Qu0y3radSiWjofc9Lm6xoE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AlfaSlabOne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c770cf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d6c770cf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6c770cfc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d6c770cfc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c770cf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6c770cf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EEEEEE"/>
                </a:highlight>
              </a:rPr>
              <a:t>git config --global user.name "John Doe"</a:t>
            </a:r>
            <a:endParaRPr sz="10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EEEEEE"/>
                </a:highlight>
              </a:rPr>
              <a:t>git config --global user.email johndoe@example.com</a:t>
            </a:r>
            <a:endParaRPr sz="10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c7c4d7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d6c7c4d7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c770cfc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d6c770cfc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6c770cfc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d6c770cfc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c770cfc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d6c770cfc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c770cfc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d6c770cfc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d6c7c4d730_0_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d6c7c4d730_0_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gd6c7c4d730_0_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gd6c7c4d730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6c7c4d730_0_4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d6c7c4d730_0_4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d6c7c4d730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c7c4d730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d6c7c4d730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gd6c7c4d730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gd6c7c4d730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d6c7c4d730_0_1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gd6c7c4d730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d6c7c4d730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d6c7c4d730_0_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d6c7c4d730_0_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d6c7c4d730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6c7c4d730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d6c7c4d730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6c7c4d730_0_2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gd6c7c4d730_0_25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d6c7c4d730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6c7c4d730_0_2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d6c7c4d730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6c7c4d730_0_3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d6c7c4d730_0_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d6c7c4d730_0_3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gd6c7c4d730_0_3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d6c7c4d730_0_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d6c7c4d730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6c7c4d730_0_3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gd6c7c4d730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6c7c4d730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d6c7c4d730_0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d6c7c4d730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lessandrofurlan/workshop_git_gpda_05_202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hshitgit.com/pt_BR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Alessandro Furlan</a:t>
            </a:r>
            <a:endParaRPr/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BR"/>
              <a:t>Workshop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BR"/>
              <a:t>Git e Github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537138"/>
            <a:ext cx="2654500" cy="19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5927" y="2650876"/>
            <a:ext cx="3135002" cy="17634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 rot="-2700000">
            <a:off x="-536303" y="261611"/>
            <a:ext cx="2106047" cy="445053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PARTE </a:t>
            </a:r>
            <a:r>
              <a:rPr lang="pt-BR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b="0" i="0" sz="1400" u="none" cap="none" strike="noStrike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c770cfcb_2_0"/>
          <p:cNvSpPr txBox="1"/>
          <p:nvPr>
            <p:ph type="title"/>
          </p:nvPr>
        </p:nvSpPr>
        <p:spPr>
          <a:xfrm>
            <a:off x="311700" y="3445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40" name="Google Shape;140;gd6c770cfcb_2_0"/>
          <p:cNvSpPr txBox="1"/>
          <p:nvPr/>
        </p:nvSpPr>
        <p:spPr>
          <a:xfrm>
            <a:off x="232625" y="2494200"/>
            <a:ext cx="82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u="sng"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https://github.com/alessandrofurlan/workshop_git_gpda_05_2021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c770cfcb_2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Lugares legais para consultar</a:t>
            </a:r>
            <a:endParaRPr/>
          </a:p>
        </p:txBody>
      </p:sp>
      <p:sp>
        <p:nvSpPr>
          <p:cNvPr id="146" name="Google Shape;146;gd6c770cfcb_2_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Fez alguma cagada?</a:t>
            </a:r>
            <a:r>
              <a:rPr lang="pt-BR"/>
              <a:t> </a:t>
            </a:r>
            <a:r>
              <a:rPr b="1" lang="pt-BR">
                <a:uFill>
                  <a:noFill/>
                </a:uFill>
                <a:hlinkClick r:id="rId3"/>
              </a:rPr>
              <a:t>https://ohshitgit.com/pt_BR</a:t>
            </a:r>
            <a:r>
              <a:rPr b="1" lang="pt-BR"/>
              <a:t> </a:t>
            </a:r>
            <a:r>
              <a:rPr lang="pt-BR"/>
              <a:t>ou pesquisa no google o que você fez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Documentação do git: </a:t>
            </a:r>
            <a:r>
              <a:rPr b="1" lang="pt-BR">
                <a:uFill>
                  <a:noFill/>
                </a:uFill>
                <a:hlinkClick r:id="rId4"/>
              </a:rPr>
              <a:t>https://git-scm.com/doc</a:t>
            </a:r>
            <a:endParaRPr b="1"/>
          </a:p>
        </p:txBody>
      </p:sp>
      <p:pic>
        <p:nvPicPr>
          <p:cNvPr id="147" name="Google Shape;147;gd6c770cfcb_2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883" y="2520050"/>
            <a:ext cx="4224224" cy="21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Tarefa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Fazer os exercícios restantes do repositório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Relembrando...</a:t>
            </a: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12967" t="0"/>
          <a:stretch/>
        </p:blipFill>
        <p:spPr>
          <a:xfrm>
            <a:off x="0" y="1599050"/>
            <a:ext cx="3979203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5010850" y="1694850"/>
            <a:ext cx="3979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Transitar entre versões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Achar um culpado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82193">
            <a:off x="3855075" y="2713125"/>
            <a:ext cx="6191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Relembrando...</a:t>
            </a:r>
            <a:endParaRPr/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82193">
            <a:off x="5988675" y="2713125"/>
            <a:ext cx="6191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82193">
            <a:off x="1721475" y="2713125"/>
            <a:ext cx="6191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/>
          <p:nvPr/>
        </p:nvSpPr>
        <p:spPr>
          <a:xfrm>
            <a:off x="300300" y="24022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init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4514250" y="24022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add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2407275" y="24022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status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6621225" y="24022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commit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 b="0" l="0" r="0" t="18407"/>
          <a:stretch/>
        </p:blipFill>
        <p:spPr>
          <a:xfrm rot="-10607853">
            <a:off x="3731075" y="3576425"/>
            <a:ext cx="2980550" cy="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c770cfcb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Aprofundando um pouco mais...</a:t>
            </a:r>
            <a:endParaRPr/>
          </a:p>
        </p:txBody>
      </p:sp>
      <p:pic>
        <p:nvPicPr>
          <p:cNvPr id="86" name="Google Shape;86;gd6c770cfcb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450" y="220417"/>
            <a:ext cx="1242075" cy="10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d6c770cfcb_0_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git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git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git reset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git reflog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gd6c770cfcb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13" y="2625775"/>
            <a:ext cx="85629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d6c770cfcb_0_2"/>
          <p:cNvSpPr/>
          <p:nvPr/>
        </p:nvSpPr>
        <p:spPr>
          <a:xfrm>
            <a:off x="311700" y="2635550"/>
            <a:ext cx="4878300" cy="135300"/>
          </a:xfrm>
          <a:prstGeom prst="rect">
            <a:avLst/>
          </a:prstGeom>
          <a:solidFill>
            <a:srgbClr val="340024"/>
          </a:solidFill>
          <a:ln cap="flat" cmpd="sng" w="9525">
            <a:solidFill>
              <a:srgbClr val="340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d6c770cfcb_0_2"/>
          <p:cNvSpPr/>
          <p:nvPr/>
        </p:nvSpPr>
        <p:spPr>
          <a:xfrm>
            <a:off x="2445300" y="2987075"/>
            <a:ext cx="4878300" cy="135300"/>
          </a:xfrm>
          <a:prstGeom prst="rect">
            <a:avLst/>
          </a:prstGeom>
          <a:solidFill>
            <a:srgbClr val="340024"/>
          </a:solidFill>
          <a:ln cap="flat" cmpd="sng" w="9525">
            <a:solidFill>
              <a:srgbClr val="340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d6c770cfcb_0_2"/>
          <p:cNvSpPr/>
          <p:nvPr/>
        </p:nvSpPr>
        <p:spPr>
          <a:xfrm>
            <a:off x="2445300" y="3948200"/>
            <a:ext cx="4878300" cy="135300"/>
          </a:xfrm>
          <a:prstGeom prst="rect">
            <a:avLst/>
          </a:prstGeom>
          <a:solidFill>
            <a:srgbClr val="340024"/>
          </a:solidFill>
          <a:ln cap="flat" cmpd="sng" w="9525">
            <a:solidFill>
              <a:srgbClr val="340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c7c4d730_1_5"/>
          <p:cNvSpPr txBox="1"/>
          <p:nvPr>
            <p:ph type="title"/>
          </p:nvPr>
        </p:nvSpPr>
        <p:spPr>
          <a:xfrm>
            <a:off x="311700" y="2799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Branches</a:t>
            </a:r>
            <a:endParaRPr/>
          </a:p>
        </p:txBody>
      </p:sp>
      <p:pic>
        <p:nvPicPr>
          <p:cNvPr id="97" name="Google Shape;97;gd6c7c4d730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3775"/>
            <a:ext cx="5905475" cy="30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d6c7c4d730_1_5"/>
          <p:cNvSpPr txBox="1"/>
          <p:nvPr/>
        </p:nvSpPr>
        <p:spPr>
          <a:xfrm>
            <a:off x="6217175" y="1080925"/>
            <a:ext cx="272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Termos importantes: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branch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merge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6c770cfcb_1_9"/>
          <p:cNvSpPr txBox="1"/>
          <p:nvPr>
            <p:ph type="title"/>
          </p:nvPr>
        </p:nvSpPr>
        <p:spPr>
          <a:xfrm>
            <a:off x="311700" y="2799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Bora trabalhar com branches</a:t>
            </a:r>
            <a:endParaRPr/>
          </a:p>
        </p:txBody>
      </p:sp>
      <p:pic>
        <p:nvPicPr>
          <p:cNvPr id="104" name="Google Shape;104;gd6c770cfcb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450" y="220417"/>
            <a:ext cx="1242075" cy="10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d6c770cfcb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100" y="1242350"/>
            <a:ext cx="6680490" cy="37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6c770cfcb_1_17"/>
          <p:cNvSpPr txBox="1"/>
          <p:nvPr>
            <p:ph type="title"/>
          </p:nvPr>
        </p:nvSpPr>
        <p:spPr>
          <a:xfrm>
            <a:off x="311700" y="2799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Repositórios online</a:t>
            </a:r>
            <a:endParaRPr/>
          </a:p>
        </p:txBody>
      </p:sp>
      <p:pic>
        <p:nvPicPr>
          <p:cNvPr id="111" name="Google Shape;111;gd6c770cfcb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5" y="1822850"/>
            <a:ext cx="48768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d6c770cfcb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74447"/>
            <a:ext cx="3579550" cy="324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c770cfcb_2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Motivações</a:t>
            </a:r>
            <a:endParaRPr/>
          </a:p>
        </p:txBody>
      </p:sp>
      <p:sp>
        <p:nvSpPr>
          <p:cNvPr id="118" name="Google Shape;118;gd6c770cfcb_2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“Talk is cheap. Show me the code” (Linus Torvalds)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Portfólio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Suas colaborações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Lugar seguro (Encriptado)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Conta estudantil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Backup</a:t>
            </a:r>
            <a:endParaRPr/>
          </a:p>
        </p:txBody>
      </p:sp>
      <p:pic>
        <p:nvPicPr>
          <p:cNvPr id="119" name="Google Shape;119;gd6c770cfcb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600" y="3246700"/>
            <a:ext cx="2612824" cy="14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6c770cfcb_1_25"/>
          <p:cNvSpPr txBox="1"/>
          <p:nvPr>
            <p:ph type="title"/>
          </p:nvPr>
        </p:nvSpPr>
        <p:spPr>
          <a:xfrm>
            <a:off x="311700" y="2799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Git workflow (online)</a:t>
            </a:r>
            <a:endParaRPr/>
          </a:p>
        </p:txBody>
      </p:sp>
      <p:pic>
        <p:nvPicPr>
          <p:cNvPr id="125" name="Google Shape;125;gd6c770cfcb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82193">
            <a:off x="4159875" y="2103525"/>
            <a:ext cx="6191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d6c770cfcb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82193">
            <a:off x="6293475" y="2103525"/>
            <a:ext cx="6191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d6c770cfcb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82193">
            <a:off x="2026275" y="2103525"/>
            <a:ext cx="6191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d6c770cfcb_1_25"/>
          <p:cNvSpPr/>
          <p:nvPr/>
        </p:nvSpPr>
        <p:spPr>
          <a:xfrm>
            <a:off x="605100" y="17926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</a:t>
            </a: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clone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gd6c770cfcb_1_25"/>
          <p:cNvSpPr/>
          <p:nvPr/>
        </p:nvSpPr>
        <p:spPr>
          <a:xfrm>
            <a:off x="4819050" y="17926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add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gd6c770cfcb_1_25"/>
          <p:cNvSpPr/>
          <p:nvPr/>
        </p:nvSpPr>
        <p:spPr>
          <a:xfrm>
            <a:off x="2712075" y="17926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status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gd6c770cfcb_1_25"/>
          <p:cNvSpPr/>
          <p:nvPr/>
        </p:nvSpPr>
        <p:spPr>
          <a:xfrm>
            <a:off x="4985193" y="3387828"/>
            <a:ext cx="1414200" cy="1021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</a:t>
            </a: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push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gd6c770cfcb_1_25"/>
          <p:cNvSpPr/>
          <p:nvPr/>
        </p:nvSpPr>
        <p:spPr>
          <a:xfrm>
            <a:off x="6926025" y="17926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commit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3" name="Google Shape;133;gd6c770cfcb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248499">
            <a:off x="6674475" y="3170325"/>
            <a:ext cx="6191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d6c770cfcb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7569">
            <a:off x="4083675" y="3170325"/>
            <a:ext cx="6191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