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110420-A1C4-4D40-90FB-586488854F9B}" v="44" dt="2022-11-07T21:36:59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Lupoli" userId="b6912cea-a86a-4803-ab62-0ac1342290ea" providerId="ADAL" clId="{A9110420-A1C4-4D40-90FB-586488854F9B}"/>
    <pc:docChg chg="undo custSel modSld">
      <pc:chgData name="Alessandro Lupoli" userId="b6912cea-a86a-4803-ab62-0ac1342290ea" providerId="ADAL" clId="{A9110420-A1C4-4D40-90FB-586488854F9B}" dt="2022-11-07T21:41:59.330" v="1031" actId="20577"/>
      <pc:docMkLst>
        <pc:docMk/>
      </pc:docMkLst>
      <pc:sldChg chg="modSp mod">
        <pc:chgData name="Alessandro Lupoli" userId="b6912cea-a86a-4803-ab62-0ac1342290ea" providerId="ADAL" clId="{A9110420-A1C4-4D40-90FB-586488854F9B}" dt="2022-11-07T21:41:59.330" v="1031" actId="20577"/>
        <pc:sldMkLst>
          <pc:docMk/>
          <pc:sldMk cId="3502427938" sldId="256"/>
        </pc:sldMkLst>
        <pc:spChg chg="mod">
          <ac:chgData name="Alessandro Lupoli" userId="b6912cea-a86a-4803-ab62-0ac1342290ea" providerId="ADAL" clId="{A9110420-A1C4-4D40-90FB-586488854F9B}" dt="2022-11-07T21:41:05.387" v="1016" actId="14861"/>
          <ac:spMkLst>
            <pc:docMk/>
            <pc:sldMk cId="3502427938" sldId="256"/>
            <ac:spMk id="2" creationId="{400CDD1A-70CB-7187-9821-B6D009ADE7C8}"/>
          </ac:spMkLst>
        </pc:spChg>
        <pc:spChg chg="mod">
          <ac:chgData name="Alessandro Lupoli" userId="b6912cea-a86a-4803-ab62-0ac1342290ea" providerId="ADAL" clId="{A9110420-A1C4-4D40-90FB-586488854F9B}" dt="2022-11-07T21:41:59.330" v="1031" actId="20577"/>
          <ac:spMkLst>
            <pc:docMk/>
            <pc:sldMk cId="3502427938" sldId="256"/>
            <ac:spMk id="3" creationId="{A139D793-0F2C-3F74-C8E5-6E11836F6B7D}"/>
          </ac:spMkLst>
        </pc:spChg>
      </pc:sldChg>
      <pc:sldChg chg="addSp delSp modSp mod setBg">
        <pc:chgData name="Alessandro Lupoli" userId="b6912cea-a86a-4803-ab62-0ac1342290ea" providerId="ADAL" clId="{A9110420-A1C4-4D40-90FB-586488854F9B}" dt="2022-11-07T21:39:40.362" v="1012"/>
        <pc:sldMkLst>
          <pc:docMk/>
          <pc:sldMk cId="1128191148" sldId="257"/>
        </pc:sldMkLst>
        <pc:spChg chg="mod">
          <ac:chgData name="Alessandro Lupoli" userId="b6912cea-a86a-4803-ab62-0ac1342290ea" providerId="ADAL" clId="{A9110420-A1C4-4D40-90FB-586488854F9B}" dt="2022-11-07T21:37:11.916" v="1004" actId="20577"/>
          <ac:spMkLst>
            <pc:docMk/>
            <pc:sldMk cId="1128191148" sldId="257"/>
            <ac:spMk id="2" creationId="{F58F4D0C-8148-5DF6-BEE9-14A5C08DEF9C}"/>
          </ac:spMkLst>
        </pc:spChg>
        <pc:spChg chg="mod">
          <ac:chgData name="Alessandro Lupoli" userId="b6912cea-a86a-4803-ab62-0ac1342290ea" providerId="ADAL" clId="{A9110420-A1C4-4D40-90FB-586488854F9B}" dt="2022-11-07T21:35:25.312" v="992" actId="20577"/>
          <ac:spMkLst>
            <pc:docMk/>
            <pc:sldMk cId="1128191148" sldId="257"/>
            <ac:spMk id="3" creationId="{636D6C01-C7E3-604F-B8CA-9203BC00E333}"/>
          </ac:spMkLst>
        </pc:spChg>
        <pc:spChg chg="add del">
          <ac:chgData name="Alessandro Lupoli" userId="b6912cea-a86a-4803-ab62-0ac1342290ea" providerId="ADAL" clId="{A9110420-A1C4-4D40-90FB-586488854F9B}" dt="2022-11-07T21:20:34.155" v="759"/>
          <ac:spMkLst>
            <pc:docMk/>
            <pc:sldMk cId="1128191148" sldId="257"/>
            <ac:spMk id="5" creationId="{DB3ABAF1-33F8-5C07-19E9-8CA08062D0AD}"/>
          </ac:spMkLst>
        </pc:spChg>
        <pc:spChg chg="add del mod">
          <ac:chgData name="Alessandro Lupoli" userId="b6912cea-a86a-4803-ab62-0ac1342290ea" providerId="ADAL" clId="{A9110420-A1C4-4D40-90FB-586488854F9B}" dt="2022-11-07T21:20:50.113" v="763"/>
          <ac:spMkLst>
            <pc:docMk/>
            <pc:sldMk cId="1128191148" sldId="257"/>
            <ac:spMk id="6" creationId="{2BE92C3D-FDA4-2630-07FC-05B2442A9DE4}"/>
          </ac:spMkLst>
        </pc:spChg>
        <pc:spChg chg="add del">
          <ac:chgData name="Alessandro Lupoli" userId="b6912cea-a86a-4803-ab62-0ac1342290ea" providerId="ADAL" clId="{A9110420-A1C4-4D40-90FB-586488854F9B}" dt="2022-11-07T21:21:33.013" v="765"/>
          <ac:spMkLst>
            <pc:docMk/>
            <pc:sldMk cId="1128191148" sldId="257"/>
            <ac:spMk id="7" creationId="{617A62F8-E086-1915-98CA-D08A3409C953}"/>
          </ac:spMkLst>
        </pc:spChg>
        <pc:spChg chg="add del">
          <ac:chgData name="Alessandro Lupoli" userId="b6912cea-a86a-4803-ab62-0ac1342290ea" providerId="ADAL" clId="{A9110420-A1C4-4D40-90FB-586488854F9B}" dt="2022-11-07T21:27:08.099" v="777" actId="26606"/>
          <ac:spMkLst>
            <pc:docMk/>
            <pc:sldMk cId="1128191148" sldId="257"/>
            <ac:spMk id="1039" creationId="{2CB962CF-61A3-4EF9-94F6-7C59B0329524}"/>
          </ac:spMkLst>
        </pc:spChg>
        <pc:spChg chg="add">
          <ac:chgData name="Alessandro Lupoli" userId="b6912cea-a86a-4803-ab62-0ac1342290ea" providerId="ADAL" clId="{A9110420-A1C4-4D40-90FB-586488854F9B}" dt="2022-11-07T21:33:48.803" v="956" actId="26606"/>
          <ac:spMkLst>
            <pc:docMk/>
            <pc:sldMk cId="1128191148" sldId="257"/>
            <ac:spMk id="1043" creationId="{45D37F4E-DDB4-456B-97E0-9937730A039F}"/>
          </ac:spMkLst>
        </pc:spChg>
        <pc:spChg chg="add mod">
          <ac:chgData name="Alessandro Lupoli" userId="b6912cea-a86a-4803-ab62-0ac1342290ea" providerId="ADAL" clId="{A9110420-A1C4-4D40-90FB-586488854F9B}" dt="2022-11-07T21:39:40.362" v="1012"/>
          <ac:spMkLst>
            <pc:docMk/>
            <pc:sldMk cId="1128191148" sldId="257"/>
            <ac:spMk id="1045" creationId="{B2DD41CD-8F47-4F56-AD12-4E2FF7696987}"/>
          </ac:spMkLst>
        </pc:spChg>
        <pc:picChg chg="add del mod">
          <ac:chgData name="Alessandro Lupoli" userId="b6912cea-a86a-4803-ab62-0ac1342290ea" providerId="ADAL" clId="{A9110420-A1C4-4D40-90FB-586488854F9B}" dt="2022-11-07T21:27:49.616" v="789" actId="21"/>
          <ac:picMkLst>
            <pc:docMk/>
            <pc:sldMk cId="1128191148" sldId="257"/>
            <ac:picMk id="4" creationId="{AA6B694D-B048-7448-5FF3-DDBB9BBD52C3}"/>
          </ac:picMkLst>
        </pc:picChg>
        <pc:picChg chg="add del mod">
          <ac:chgData name="Alessandro Lupoli" userId="b6912cea-a86a-4803-ab62-0ac1342290ea" providerId="ADAL" clId="{A9110420-A1C4-4D40-90FB-586488854F9B}" dt="2022-11-07T21:33:38.304" v="955" actId="478"/>
          <ac:picMkLst>
            <pc:docMk/>
            <pc:sldMk cId="1128191148" sldId="257"/>
            <ac:picMk id="8" creationId="{F7E1E2EC-2E8A-1ED6-D2B2-D5BF0338AC42}"/>
          </ac:picMkLst>
        </pc:picChg>
        <pc:picChg chg="add del mod">
          <ac:chgData name="Alessandro Lupoli" userId="b6912cea-a86a-4803-ab62-0ac1342290ea" providerId="ADAL" clId="{A9110420-A1C4-4D40-90FB-586488854F9B}" dt="2022-11-07T21:24:45.529" v="769"/>
          <ac:picMkLst>
            <pc:docMk/>
            <pc:sldMk cId="1128191148" sldId="257"/>
            <ac:picMk id="1032" creationId="{50BAE46C-B2B5-9B4A-04B1-A8A38B6E2C99}"/>
          </ac:picMkLst>
        </pc:picChg>
        <pc:picChg chg="add del mod">
          <ac:chgData name="Alessandro Lupoli" userId="b6912cea-a86a-4803-ab62-0ac1342290ea" providerId="ADAL" clId="{A9110420-A1C4-4D40-90FB-586488854F9B}" dt="2022-11-07T21:27:16.936" v="779" actId="478"/>
          <ac:picMkLst>
            <pc:docMk/>
            <pc:sldMk cId="1128191148" sldId="257"/>
            <ac:picMk id="1034" creationId="{9CA701D6-7E44-00BF-15D0-0982AC705DED}"/>
          </ac:picMkLst>
        </pc:picChg>
        <pc:picChg chg="add del mod">
          <ac:chgData name="Alessandro Lupoli" userId="b6912cea-a86a-4803-ab62-0ac1342290ea" providerId="ADAL" clId="{A9110420-A1C4-4D40-90FB-586488854F9B}" dt="2022-11-07T21:27:30.057" v="783"/>
          <ac:picMkLst>
            <pc:docMk/>
            <pc:sldMk cId="1128191148" sldId="257"/>
            <ac:picMk id="1036" creationId="{4443BAD5-2EDF-E084-E188-B7C9C8021357}"/>
          </ac:picMkLst>
        </pc:picChg>
        <pc:picChg chg="add mod">
          <ac:chgData name="Alessandro Lupoli" userId="b6912cea-a86a-4803-ab62-0ac1342290ea" providerId="ADAL" clId="{A9110420-A1C4-4D40-90FB-586488854F9B}" dt="2022-11-07T21:36:59.231" v="996" actId="1076"/>
          <ac:picMkLst>
            <pc:docMk/>
            <pc:sldMk cId="1128191148" sldId="257"/>
            <ac:picMk id="1038" creationId="{940D5662-15B9-9A11-7AE5-AFF4E212A31E}"/>
          </ac:picMkLst>
        </pc:picChg>
      </pc:sldChg>
      <pc:sldChg chg="addSp delSp modSp mod setBg">
        <pc:chgData name="Alessandro Lupoli" userId="b6912cea-a86a-4803-ab62-0ac1342290ea" providerId="ADAL" clId="{A9110420-A1C4-4D40-90FB-586488854F9B}" dt="2022-11-07T21:39:42.891" v="1013"/>
        <pc:sldMkLst>
          <pc:docMk/>
          <pc:sldMk cId="1726877252" sldId="258"/>
        </pc:sldMkLst>
        <pc:spChg chg="mod">
          <ac:chgData name="Alessandro Lupoli" userId="b6912cea-a86a-4803-ab62-0ac1342290ea" providerId="ADAL" clId="{A9110420-A1C4-4D40-90FB-586488854F9B}" dt="2022-11-07T21:29:25.544" v="814" actId="113"/>
          <ac:spMkLst>
            <pc:docMk/>
            <pc:sldMk cId="1726877252" sldId="258"/>
            <ac:spMk id="2" creationId="{C2FAB7C3-4BA4-8A79-DD75-02570DAB7784}"/>
          </ac:spMkLst>
        </pc:spChg>
        <pc:spChg chg="mod">
          <ac:chgData name="Alessandro Lupoli" userId="b6912cea-a86a-4803-ab62-0ac1342290ea" providerId="ADAL" clId="{A9110420-A1C4-4D40-90FB-586488854F9B}" dt="2022-11-07T21:32:40.953" v="949" actId="20577"/>
          <ac:spMkLst>
            <pc:docMk/>
            <pc:sldMk cId="1726877252" sldId="258"/>
            <ac:spMk id="3" creationId="{B3887743-1724-FD88-9BD7-AB71994A655B}"/>
          </ac:spMkLst>
        </pc:spChg>
        <pc:spChg chg="add del">
          <ac:chgData name="Alessandro Lupoli" userId="b6912cea-a86a-4803-ab62-0ac1342290ea" providerId="ADAL" clId="{A9110420-A1C4-4D40-90FB-586488854F9B}" dt="2022-11-07T21:04:49.776" v="17" actId="26606"/>
          <ac:spMkLst>
            <pc:docMk/>
            <pc:sldMk cId="1726877252" sldId="258"/>
            <ac:spMk id="8" creationId="{100EDD19-6802-4EC3-95CE-CFFAB042CFD6}"/>
          </ac:spMkLst>
        </pc:spChg>
        <pc:spChg chg="add del">
          <ac:chgData name="Alessandro Lupoli" userId="b6912cea-a86a-4803-ab62-0ac1342290ea" providerId="ADAL" clId="{A9110420-A1C4-4D40-90FB-586488854F9B}" dt="2022-11-07T21:04:49.776" v="17" actId="26606"/>
          <ac:spMkLst>
            <pc:docMk/>
            <pc:sldMk cId="1726877252" sldId="258"/>
            <ac:spMk id="10" creationId="{DB17E863-922E-4C26-BD64-E8FD41D28661}"/>
          </ac:spMkLst>
        </pc:spChg>
        <pc:spChg chg="add del">
          <ac:chgData name="Alessandro Lupoli" userId="b6912cea-a86a-4803-ab62-0ac1342290ea" providerId="ADAL" clId="{A9110420-A1C4-4D40-90FB-586488854F9B}" dt="2022-11-07T21:04:42.743" v="10" actId="26606"/>
          <ac:spMkLst>
            <pc:docMk/>
            <pc:sldMk cId="1726877252" sldId="258"/>
            <ac:spMk id="15" creationId="{777A147A-9ED8-46B4-8660-1B3C2AA880B5}"/>
          </ac:spMkLst>
        </pc:spChg>
        <pc:spChg chg="add del">
          <ac:chgData name="Alessandro Lupoli" userId="b6912cea-a86a-4803-ab62-0ac1342290ea" providerId="ADAL" clId="{A9110420-A1C4-4D40-90FB-586488854F9B}" dt="2022-11-07T21:04:42.743" v="10" actId="26606"/>
          <ac:spMkLst>
            <pc:docMk/>
            <pc:sldMk cId="1726877252" sldId="258"/>
            <ac:spMk id="17" creationId="{5D6C15A0-C087-4593-8414-2B4EC1CDC3DE}"/>
          </ac:spMkLst>
        </pc:spChg>
        <pc:spChg chg="add del">
          <ac:chgData name="Alessandro Lupoli" userId="b6912cea-a86a-4803-ab62-0ac1342290ea" providerId="ADAL" clId="{A9110420-A1C4-4D40-90FB-586488854F9B}" dt="2022-11-07T21:04:43.869" v="12" actId="26606"/>
          <ac:spMkLst>
            <pc:docMk/>
            <pc:sldMk cId="1726877252" sldId="258"/>
            <ac:spMk id="19" creationId="{100EDD19-6802-4EC3-95CE-CFFAB042CFD6}"/>
          </ac:spMkLst>
        </pc:spChg>
        <pc:spChg chg="add del">
          <ac:chgData name="Alessandro Lupoli" userId="b6912cea-a86a-4803-ab62-0ac1342290ea" providerId="ADAL" clId="{A9110420-A1C4-4D40-90FB-586488854F9B}" dt="2022-11-07T21:04:43.869" v="12" actId="26606"/>
          <ac:spMkLst>
            <pc:docMk/>
            <pc:sldMk cId="1726877252" sldId="258"/>
            <ac:spMk id="20" creationId="{DB17E863-922E-4C26-BD64-E8FD41D28661}"/>
          </ac:spMkLst>
        </pc:spChg>
        <pc:spChg chg="add del">
          <ac:chgData name="Alessandro Lupoli" userId="b6912cea-a86a-4803-ab62-0ac1342290ea" providerId="ADAL" clId="{A9110420-A1C4-4D40-90FB-586488854F9B}" dt="2022-11-07T21:04:47.442" v="14" actId="26606"/>
          <ac:spMkLst>
            <pc:docMk/>
            <pc:sldMk cId="1726877252" sldId="258"/>
            <ac:spMk id="22" creationId="{777A147A-9ED8-46B4-8660-1B3C2AA880B5}"/>
          </ac:spMkLst>
        </pc:spChg>
        <pc:spChg chg="add del">
          <ac:chgData name="Alessandro Lupoli" userId="b6912cea-a86a-4803-ab62-0ac1342290ea" providerId="ADAL" clId="{A9110420-A1C4-4D40-90FB-586488854F9B}" dt="2022-11-07T21:04:47.442" v="14" actId="26606"/>
          <ac:spMkLst>
            <pc:docMk/>
            <pc:sldMk cId="1726877252" sldId="258"/>
            <ac:spMk id="23" creationId="{5D6C15A0-C087-4593-8414-2B4EC1CDC3DE}"/>
          </ac:spMkLst>
        </pc:spChg>
        <pc:spChg chg="add del">
          <ac:chgData name="Alessandro Lupoli" userId="b6912cea-a86a-4803-ab62-0ac1342290ea" providerId="ADAL" clId="{A9110420-A1C4-4D40-90FB-586488854F9B}" dt="2022-11-07T21:04:49.771" v="16" actId="26606"/>
          <ac:spMkLst>
            <pc:docMk/>
            <pc:sldMk cId="1726877252" sldId="258"/>
            <ac:spMk id="25" creationId="{100EDD19-6802-4EC3-95CE-CFFAB042CFD6}"/>
          </ac:spMkLst>
        </pc:spChg>
        <pc:spChg chg="add del">
          <ac:chgData name="Alessandro Lupoli" userId="b6912cea-a86a-4803-ab62-0ac1342290ea" providerId="ADAL" clId="{A9110420-A1C4-4D40-90FB-586488854F9B}" dt="2022-11-07T21:04:49.771" v="16" actId="26606"/>
          <ac:spMkLst>
            <pc:docMk/>
            <pc:sldMk cId="1726877252" sldId="258"/>
            <ac:spMk id="26" creationId="{DB17E863-922E-4C26-BD64-E8FD41D28661}"/>
          </ac:spMkLst>
        </pc:spChg>
        <pc:spChg chg="add">
          <ac:chgData name="Alessandro Lupoli" userId="b6912cea-a86a-4803-ab62-0ac1342290ea" providerId="ADAL" clId="{A9110420-A1C4-4D40-90FB-586488854F9B}" dt="2022-11-07T21:04:49.776" v="17" actId="26606"/>
          <ac:spMkLst>
            <pc:docMk/>
            <pc:sldMk cId="1726877252" sldId="258"/>
            <ac:spMk id="28" creationId="{777A147A-9ED8-46B4-8660-1B3C2AA880B5}"/>
          </ac:spMkLst>
        </pc:spChg>
        <pc:spChg chg="add mod">
          <ac:chgData name="Alessandro Lupoli" userId="b6912cea-a86a-4803-ab62-0ac1342290ea" providerId="ADAL" clId="{A9110420-A1C4-4D40-90FB-586488854F9B}" dt="2022-11-07T21:39:42.891" v="1013"/>
          <ac:spMkLst>
            <pc:docMk/>
            <pc:sldMk cId="1726877252" sldId="258"/>
            <ac:spMk id="29" creationId="{5D6C15A0-C087-4593-8414-2B4EC1CDC3DE}"/>
          </ac:spMkLst>
        </pc:spChg>
        <pc:picChg chg="add mod">
          <ac:chgData name="Alessandro Lupoli" userId="b6912cea-a86a-4803-ab62-0ac1342290ea" providerId="ADAL" clId="{A9110420-A1C4-4D40-90FB-586488854F9B}" dt="2022-11-07T21:27:55.672" v="792" actId="1076"/>
          <ac:picMkLst>
            <pc:docMk/>
            <pc:sldMk cId="1726877252" sldId="258"/>
            <ac:picMk id="4" creationId="{0E73ADB4-050E-9BFB-2502-3F3A0EEF59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89C656-A7EF-653F-F767-60A6D7E0F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F5342A-CD0D-62AC-A1E4-D61725641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FA33D2-0455-AEBC-DF16-F53F61B5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7055-7671-4975-B8D0-757C7AE992C8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9ADD14-CF59-5406-E7B2-43264CB6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C2C3E5-E52F-AFCE-F55D-40C03231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4330-C789-4286-9BBF-9D3830CE36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204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BAE7F1-1EBE-D6C9-53E3-91679F05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56A62BF-4B0D-3ACB-9480-92267B9C3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300855-563B-19C4-CC38-7CAEF511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7055-7671-4975-B8D0-757C7AE992C8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204B24-F444-BD01-3CBD-AF221C0A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64A1A1-C3D6-182F-A179-8E2CCE0B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4330-C789-4286-9BBF-9D3830CE36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39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F0B553F-0F62-2BB3-A5F1-657A88B01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21A9DD6-2159-C8E8-2224-0A2D40135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9F5969-1194-5282-9317-D263EFF9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7055-7671-4975-B8D0-757C7AE992C8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115965-4D0B-AA57-090D-C0E64EFD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E44B5B-2D95-9DD4-4FB4-6A249CEB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4330-C789-4286-9BBF-9D3830CE36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235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D0F420-460F-B147-FAB6-7981785C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79E47E-3A3A-3B28-EBCB-B60AB7EA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D25FCF-FA5F-4DA7-ED21-5718A0AA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7055-7671-4975-B8D0-757C7AE992C8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52F6A6-77DE-144A-76C4-65EC8257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E521FD-8C3B-B4A1-D46B-550F96F2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4330-C789-4286-9BBF-9D3830CE36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27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9E9697-3680-51D2-56D5-0BD752C4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51F269-AFF5-9409-69B7-2FE14CA96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3F6167-BA13-43C3-9C96-68E8E559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7055-7671-4975-B8D0-757C7AE992C8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7726CB-DC3A-E984-80C5-616CB3F0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61C7FE-F5AC-3D7D-5E92-D423F4EF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4330-C789-4286-9BBF-9D3830CE36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769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34FC45-839B-B79B-9443-336272CB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6925F9-3DD6-05B9-E363-4B02B840D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89DB6F-1413-7300-4A23-70999D9C2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F79EF13-24FC-5C59-3D19-9B579386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7055-7671-4975-B8D0-757C7AE992C8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168E52-5598-39C6-D283-F0D623DA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9C56179-023D-8A09-DF59-BF205271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4330-C789-4286-9BBF-9D3830CE36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758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01BF0F-2C9C-A9EC-D812-0BF3C430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FCAD39-5605-CC46-864E-0CC2623B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E277D16-2CFD-CFB0-2928-F834F5EAE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D3D69BF-9A4E-B8DB-AC13-3A3947E6C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B9E0795-B25A-E91F-4F09-09E516BFB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D4E507E-77FA-9D0C-4CCC-BC3B63E1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7055-7671-4975-B8D0-757C7AE992C8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575F72F-FC75-D707-C5AD-427CD444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D65BFE-1919-9967-0E73-CF1144F2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4330-C789-4286-9BBF-9D3830CE36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05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DBD35D-6B52-9666-7B0A-857BFF09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79CA02-61C2-B3AF-0D95-B8C5B3DF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7055-7671-4975-B8D0-757C7AE992C8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ACB32FF-7B3F-DBAD-D01C-4B0B7D99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D825D78-786E-C0B7-B12E-C345AB81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4330-C789-4286-9BBF-9D3830CE36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310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BCE024F-7CC0-C21E-8B1B-43030B0E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7055-7671-4975-B8D0-757C7AE992C8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F4EC2FB-0A48-ACC7-0C72-231EC15C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095059-B318-3206-4FF1-7EC346CD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4330-C789-4286-9BBF-9D3830CE36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618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78BA5F-42BA-AAF4-C107-8E3F531B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47F9BA-CB30-CF3C-D4B3-9ADBE0E84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7A563E4-9EBA-593D-13C0-BAB270DF9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BAD601-67AF-7E88-FC31-C11CD984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7055-7671-4975-B8D0-757C7AE992C8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B5E93DE-041C-316B-7B4A-9B42259B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D7E4CA-CD69-88CE-2E8E-0B448299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4330-C789-4286-9BBF-9D3830CE36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332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0A2913-5466-7B31-3EE7-A5A68AAC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675F915-A2B7-89CA-6D38-E1D6CB917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3BCBA3-7D53-FEAD-F3A4-E2596D53B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513B698-3557-4AF1-602A-AEFA6870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7055-7671-4975-B8D0-757C7AE992C8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B89464-216B-A971-0ED6-6FE64BED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57754C-0933-CDD7-D2E4-84DB2161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4330-C789-4286-9BBF-9D3830CE36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176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BE1228E-0957-1AA9-6DD2-B242F2ED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C9E16F-C4EE-AD85-9604-AC672FCF2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49ED62-4D66-FF9E-A7D6-359DF39B7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C7055-7671-4975-B8D0-757C7AE992C8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7E8A61-76C3-0017-EC49-5D66984E1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0DB97C-9F1B-5A5B-4E02-4C6C18180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4330-C789-4286-9BBF-9D3830CE36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96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0CDD1A-70CB-7187-9821-B6D009ADE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0727" y="1297854"/>
            <a:ext cx="7250546" cy="1038946"/>
          </a:xfr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it-IT" sz="6000" b="0" cap="none" spc="0" dirty="0">
                <a:ln w="0">
                  <a:solidFill>
                    <a:schemeClr val="accent1"/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Shipping Rates </a:t>
            </a:r>
            <a:r>
              <a:rPr lang="it-IT" dirty="0">
                <a:ln w="0">
                  <a:solidFill>
                    <a:schemeClr val="accent1"/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Finder</a:t>
            </a:r>
            <a:endParaRPr lang="it-IT" dirty="0">
              <a:ln>
                <a:solidFill>
                  <a:schemeClr val="accent1"/>
                </a:solidFill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139D793-0F2C-3F74-C8E5-6E11836F6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83708"/>
            <a:ext cx="12192001" cy="474292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cura</a:t>
            </a:r>
            <a:r>
              <a:rPr lang="en-US" sz="2400" dirty="0"/>
              <a:t> di: </a:t>
            </a:r>
            <a:r>
              <a:rPr lang="en-US" sz="2400" b="1" dirty="0"/>
              <a:t>0124001309</a:t>
            </a:r>
            <a:r>
              <a:rPr lang="en-US" sz="2400" dirty="0"/>
              <a:t> - Alessandro Lupoli e </a:t>
            </a:r>
            <a:r>
              <a:rPr lang="en-US" sz="2400" b="1" dirty="0"/>
              <a:t>0124002183</a:t>
            </a:r>
            <a:r>
              <a:rPr lang="en-US" sz="2400" dirty="0"/>
              <a:t> - Lorenzo Guerrini</a:t>
            </a:r>
            <a:endParaRPr lang="it-IT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10223AC3-6A42-886A-A463-EAAFDDB55558}"/>
              </a:ext>
            </a:extLst>
          </p:cNvPr>
          <p:cNvSpPr txBox="1">
            <a:spLocks/>
          </p:cNvSpPr>
          <p:nvPr/>
        </p:nvSpPr>
        <p:spPr>
          <a:xfrm>
            <a:off x="3810000" y="323272"/>
            <a:ext cx="4572000" cy="863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Proposal Progetto </a:t>
            </a:r>
            <a:r>
              <a:rPr lang="en-US" dirty="0" err="1"/>
              <a:t>Tecnologie</a:t>
            </a:r>
            <a:r>
              <a:rPr lang="en-US" dirty="0"/>
              <a:t> Web</a:t>
            </a:r>
          </a:p>
          <a:p>
            <a:r>
              <a:rPr lang="en-US" dirty="0"/>
              <a:t>Anno </a:t>
            </a:r>
            <a:r>
              <a:rPr lang="en-US" dirty="0" err="1"/>
              <a:t>Accademico</a:t>
            </a:r>
            <a:r>
              <a:rPr lang="en-US" dirty="0"/>
              <a:t> 2022/23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242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8F4D0C-8148-5DF6-BEE9-14A5C08D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5400" b="1" dirty="0"/>
              <a:t>Problema</a:t>
            </a:r>
          </a:p>
        </p:txBody>
      </p:sp>
      <p:sp>
        <p:nvSpPr>
          <p:cNvPr id="104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1">
                <a:lumMod val="60000"/>
                <a:lumOff val="40000"/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6D6C01-C7E3-604F-B8CA-9203BC00E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594925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200" dirty="0"/>
              <a:t>Trovare una buona tariffa non sempre risulta con compito veloce, spesso bisogna controllare molti portali che offrono servizi di spedizione per poter confrontare e scegliere la migliore che fa al proprio caso (la più economica o la più veloce).</a:t>
            </a:r>
          </a:p>
          <a:p>
            <a:pPr marL="0" indent="0">
              <a:buNone/>
            </a:pPr>
            <a:r>
              <a:rPr lang="it-IT" sz="2200" dirty="0"/>
              <a:t>Le tariffe sono soggette a continui mutamenti, dovuto a causa dei costi carburante, zone disagiate, scioperi e ad altri fattori.</a:t>
            </a:r>
          </a:p>
          <a:p>
            <a:pPr marL="0" indent="0">
              <a:buNone/>
            </a:pPr>
            <a:r>
              <a:rPr lang="it-IT" sz="2200" dirty="0"/>
              <a:t>Questo significa un maggior dispendio di tempo e una ripetitività nell’attività di compilazione dei </a:t>
            </a:r>
            <a:r>
              <a:rPr lang="it-IT" sz="2200" dirty="0" err="1"/>
              <a:t>form</a:t>
            </a:r>
            <a:r>
              <a:rPr lang="it-IT" sz="2200" dirty="0"/>
              <a:t>.</a:t>
            </a:r>
          </a:p>
          <a:p>
            <a:pPr marL="0" indent="0">
              <a:buNone/>
            </a:pPr>
            <a:r>
              <a:rPr lang="it-IT" sz="2200" dirty="0"/>
              <a:t>L’idea è quella di facilitare questo compito.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940D5662-15B9-9A11-7AE5-AFF4E212A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8" r="23890" b="2"/>
          <a:stretch/>
        </p:blipFill>
        <p:spPr bwMode="auto">
          <a:xfrm>
            <a:off x="7557953" y="2253446"/>
            <a:ext cx="3987340" cy="354981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19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FAB7C3-4BA4-8A79-DD75-02570DAB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635" y="1027579"/>
            <a:ext cx="6669695" cy="894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200" b="1" dirty="0"/>
              <a:t>Perché scegliere Shipping Rates Finder?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570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1">
                <a:lumMod val="60000"/>
                <a:lumOff val="4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887743-1724-FD88-9BD7-AB71994A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634" y="1922257"/>
            <a:ext cx="6669695" cy="406137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L’utente dovrà compilare un’unica volta i campi richiesti (indirizzo mittente e destinazione, dimensioni e peso del collo ed il contenuto) al fine di permettere all’app di ottenere le migliori tariffe attraverso l’automazione dei task ripetitivi.</a:t>
            </a:r>
          </a:p>
          <a:p>
            <a:pPr marL="0" indent="0">
              <a:buNone/>
            </a:pPr>
            <a:r>
              <a:rPr lang="it-IT" sz="2000" dirty="0"/>
              <a:t>L’app effettuerà la ricerca su tutti i portali, ottenendo tutte le soluzioni possibili e le mostrerà all’utente. Si potranno ordinare in base ad un criterio scelto dall’utente:</a:t>
            </a:r>
            <a:br>
              <a:rPr lang="it-IT" sz="2000" dirty="0"/>
            </a:br>
            <a:r>
              <a:rPr lang="it-IT" sz="2000" dirty="0"/>
              <a:t>- tariffa spedizione e tempi di consegna</a:t>
            </a:r>
            <a:br>
              <a:rPr lang="it-IT" sz="2000" dirty="0"/>
            </a:br>
            <a:br>
              <a:rPr lang="it-IT" sz="2000" dirty="0"/>
            </a:br>
            <a:r>
              <a:rPr lang="it-IT" sz="2000" dirty="0"/>
              <a:t>Infine l’utente con un click sulla soluzione che desidera, verrà reindirizzato sull’apposito portale per procedere all’acquisto della spedizione.</a:t>
            </a:r>
          </a:p>
        </p:txBody>
      </p:sp>
      <p:pic>
        <p:nvPicPr>
          <p:cNvPr id="4" name="Segnaposto contenuto 8" descr="Laptop con telefono e calcolatrice">
            <a:extLst>
              <a:ext uri="{FF2B5EF4-FFF2-40B4-BE49-F238E27FC236}">
                <a16:creationId xmlns:a16="http://schemas.microsoft.com/office/drawing/2014/main" id="{0E73ADB4-050E-9BFB-2502-3F3A0EEF5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670" y="1555954"/>
            <a:ext cx="3888294" cy="395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772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219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Shipping Rates Finder</vt:lpstr>
      <vt:lpstr>Problema</vt:lpstr>
      <vt:lpstr>Perché scegliere Shipping Rates Finder?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Shipping Rates Finder</dc:title>
  <dc:creator>Alessandro Lupoli</dc:creator>
  <cp:lastModifiedBy>Alessandro Lupoli</cp:lastModifiedBy>
  <cp:revision>3</cp:revision>
  <dcterms:created xsi:type="dcterms:W3CDTF">2022-11-07T19:12:28Z</dcterms:created>
  <dcterms:modified xsi:type="dcterms:W3CDTF">2022-11-07T21:42:02Z</dcterms:modified>
</cp:coreProperties>
</file>