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73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07" r:id="rId28"/>
    <p:sldId id="308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2" r:id="rId50"/>
    <p:sldId id="304" r:id="rId51"/>
    <p:sldId id="305" r:id="rId52"/>
    <p:sldId id="306" r:id="rId53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5B3"/>
    <a:srgbClr val="02E050"/>
    <a:srgbClr val="21B7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7F96B-F374-DD4C-399A-CDA1B8C5E247}" v="527" dt="2024-09-05T07:13:0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MARCONCINI" userId="S::alessandro.marconcini_03@studenti.univr.it::0be5d9f0-2e81-47aa-9246-005103aa2800" providerId="AD" clId="Web-{919C7105-1EA0-E7B3-4E91-553D6422D797}"/>
    <pc:docChg chg="addSld delSld modSld">
      <pc:chgData name="ALESSANDRO MARCONCINI" userId="S::alessandro.marconcini_03@studenti.univr.it::0be5d9f0-2e81-47aa-9246-005103aa2800" providerId="AD" clId="Web-{919C7105-1EA0-E7B3-4E91-553D6422D797}" dt="2024-08-01T07:37:15.429" v="53"/>
      <pc:docMkLst>
        <pc:docMk/>
      </pc:docMkLst>
      <pc:sldChg chg="addSp delSp modSp mod setBg">
        <pc:chgData name="ALESSANDRO MARCONCINI" userId="S::alessandro.marconcini_03@studenti.univr.it::0be5d9f0-2e81-47aa-9246-005103aa2800" providerId="AD" clId="Web-{919C7105-1EA0-E7B3-4E91-553D6422D797}" dt="2024-08-01T07:23:32.714" v="21" actId="14100"/>
        <pc:sldMkLst>
          <pc:docMk/>
          <pc:sldMk cId="205772730" sldId="258"/>
        </pc:sldMkLst>
        <pc:spChg chg="mod">
          <ac:chgData name="ALESSANDRO MARCONCINI" userId="S::alessandro.marconcini_03@studenti.univr.it::0be5d9f0-2e81-47aa-9246-005103aa2800" providerId="AD" clId="Web-{919C7105-1EA0-E7B3-4E91-553D6422D797}" dt="2024-08-01T07:23:32.714" v="21" actId="14100"/>
          <ac:spMkLst>
            <pc:docMk/>
            <pc:sldMk cId="205772730" sldId="258"/>
            <ac:spMk id="2" creationId="{F6D6312A-AA42-42DE-D854-05395BF3BCF1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8" creationId="{8D06CE56-3881-4ADA-8CEF-D18B02C242A3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10" creationId="{79F3C543-62EC-4433-9C93-A2CD8764E9B4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12" creationId="{E91DC736-0EF8-4F87-9146-EBF1D2EE4D3D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14" creationId="{097CD68E-23E3-4007-8847-CD0944C4F7BE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16" creationId="{AF2F604E-43BE-4DC3-B983-E071523364F8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18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23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25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27" creationId="{5A59F003-E00A-43F9-91DC-CC54E3B87466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29" creationId="{D74A4382-E3AD-430A-9A1F-DFA3E0E77A7D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27.589" v="20"/>
          <ac:spMkLst>
            <pc:docMk/>
            <pc:sldMk cId="205772730" sldId="258"/>
            <ac:spMk id="31" creationId="{79F40191-0F44-4FD1-82CC-ACB507C14BE6}"/>
          </ac:spMkLst>
        </pc:spChg>
        <pc:picChg chg="mod">
          <ac:chgData name="ALESSANDRO MARCONCINI" userId="S::alessandro.marconcini_03@studenti.univr.it::0be5d9f0-2e81-47aa-9246-005103aa2800" providerId="AD" clId="Web-{919C7105-1EA0-E7B3-4E91-553D6422D797}" dt="2024-08-01T07:23:27.589" v="20"/>
          <ac:picMkLst>
            <pc:docMk/>
            <pc:sldMk cId="205772730" sldId="258"/>
            <ac:picMk id="4" creationId="{583AFAC3-51E9-8465-54A3-3354D759CE87}"/>
          </ac:picMkLst>
        </pc:picChg>
      </pc:sldChg>
      <pc:sldChg chg="del">
        <pc:chgData name="ALESSANDRO MARCONCINI" userId="S::alessandro.marconcini_03@studenti.univr.it::0be5d9f0-2e81-47aa-9246-005103aa2800" providerId="AD" clId="Web-{919C7105-1EA0-E7B3-4E91-553D6422D797}" dt="2024-08-01T07:23:58.668" v="24"/>
        <pc:sldMkLst>
          <pc:docMk/>
          <pc:sldMk cId="80870849" sldId="284"/>
        </pc:sldMkLst>
      </pc:sldChg>
      <pc:sldChg chg="addSp delSp modSp add mod replId setBg">
        <pc:chgData name="ALESSANDRO MARCONCINI" userId="S::alessandro.marconcini_03@studenti.univr.it::0be5d9f0-2e81-47aa-9246-005103aa2800" providerId="AD" clId="Web-{919C7105-1EA0-E7B3-4E91-553D6422D797}" dt="2024-08-01T07:23:16.338" v="19"/>
        <pc:sldMkLst>
          <pc:docMk/>
          <pc:sldMk cId="68028455" sldId="286"/>
        </pc:sldMkLst>
        <pc:spChg chg="mod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2" creationId="{F6D6312A-AA42-42DE-D854-05395BF3BCF1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8" creationId="{8D06CE56-3881-4ADA-8CEF-D18B02C242A3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10" creationId="{79F3C543-62EC-4433-9C93-A2CD8764E9B4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12" creationId="{E91DC736-0EF8-4F87-9146-EBF1D2EE4D3D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14" creationId="{097CD68E-23E3-4007-8847-CD0944C4F7BE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16" creationId="{AF2F604E-43BE-4DC3-B983-E071523364F8}"/>
          </ac:spMkLst>
        </pc:spChg>
        <pc:spChg chg="del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18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23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25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27" creationId="{5A59F003-E00A-43F9-91DC-CC54E3B87466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29" creationId="{D74A4382-E3AD-430A-9A1F-DFA3E0E77A7D}"/>
          </ac:spMkLst>
        </pc:spChg>
        <pc:spChg chg="add">
          <ac:chgData name="ALESSANDRO MARCONCINI" userId="S::alessandro.marconcini_03@studenti.univr.it::0be5d9f0-2e81-47aa-9246-005103aa2800" providerId="AD" clId="Web-{919C7105-1EA0-E7B3-4E91-553D6422D797}" dt="2024-08-01T07:23:16.338" v="19"/>
          <ac:spMkLst>
            <pc:docMk/>
            <pc:sldMk cId="68028455" sldId="286"/>
            <ac:spMk id="31" creationId="{79F40191-0F44-4FD1-82CC-ACB507C14BE6}"/>
          </ac:spMkLst>
        </pc:spChg>
        <pc:picChg chg="mod">
          <ac:chgData name="ALESSANDRO MARCONCINI" userId="S::alessandro.marconcini_03@studenti.univr.it::0be5d9f0-2e81-47aa-9246-005103aa2800" providerId="AD" clId="Web-{919C7105-1EA0-E7B3-4E91-553D6422D797}" dt="2024-08-01T07:23:16.338" v="19"/>
          <ac:picMkLst>
            <pc:docMk/>
            <pc:sldMk cId="68028455" sldId="286"/>
            <ac:picMk id="4" creationId="{583AFAC3-51E9-8465-54A3-3354D759CE87}"/>
          </ac:picMkLst>
        </pc:picChg>
      </pc:sldChg>
      <pc:sldChg chg="new del">
        <pc:chgData name="ALESSANDRO MARCONCINI" userId="S::alessandro.marconcini_03@studenti.univr.it::0be5d9f0-2e81-47aa-9246-005103aa2800" providerId="AD" clId="Web-{919C7105-1EA0-E7B3-4E91-553D6422D797}" dt="2024-08-01T07:21:44.382" v="1"/>
        <pc:sldMkLst>
          <pc:docMk/>
          <pc:sldMk cId="1818433958" sldId="286"/>
        </pc:sldMkLst>
      </pc:sldChg>
      <pc:sldChg chg="new del">
        <pc:chgData name="ALESSANDRO MARCONCINI" userId="S::alessandro.marconcini_03@studenti.univr.it::0be5d9f0-2e81-47aa-9246-005103aa2800" providerId="AD" clId="Web-{919C7105-1EA0-E7B3-4E91-553D6422D797}" dt="2024-08-01T07:23:54.355" v="23"/>
        <pc:sldMkLst>
          <pc:docMk/>
          <pc:sldMk cId="3051928400" sldId="287"/>
        </pc:sldMkLst>
      </pc:sldChg>
      <pc:sldChg chg="addSp delSp modSp add replId">
        <pc:chgData name="ALESSANDRO MARCONCINI" userId="S::alessandro.marconcini_03@studenti.univr.it::0be5d9f0-2e81-47aa-9246-005103aa2800" providerId="AD" clId="Web-{919C7105-1EA0-E7B3-4E91-553D6422D797}" dt="2024-08-01T07:37:15.429" v="53"/>
        <pc:sldMkLst>
          <pc:docMk/>
          <pc:sldMk cId="4177750674" sldId="287"/>
        </pc:sldMkLst>
        <pc:spChg chg="mod">
          <ac:chgData name="ALESSANDRO MARCONCINI" userId="S::alessandro.marconcini_03@studenti.univr.it::0be5d9f0-2e81-47aa-9246-005103aa2800" providerId="AD" clId="Web-{919C7105-1EA0-E7B3-4E91-553D6422D797}" dt="2024-08-01T07:36:50.851" v="51" actId="20577"/>
          <ac:spMkLst>
            <pc:docMk/>
            <pc:sldMk cId="4177750674" sldId="287"/>
            <ac:spMk id="2" creationId="{EBBE9B52-64DB-36F4-25C4-1B0D4FAE91C6}"/>
          </ac:spMkLst>
        </pc:spChg>
        <pc:spChg chg="del mod">
          <ac:chgData name="ALESSANDRO MARCONCINI" userId="S::alessandro.marconcini_03@studenti.univr.it::0be5d9f0-2e81-47aa-9246-005103aa2800" providerId="AD" clId="Web-{919C7105-1EA0-E7B3-4E91-553D6422D797}" dt="2024-08-01T07:24:37.669" v="30"/>
          <ac:spMkLst>
            <pc:docMk/>
            <pc:sldMk cId="4177750674" sldId="287"/>
            <ac:spMk id="3" creationId="{D0EA28A4-A1D8-305A-F19D-55BB4223968C}"/>
          </ac:spMkLst>
        </pc:spChg>
        <pc:spChg chg="add del mod">
          <ac:chgData name="ALESSANDRO MARCONCINI" userId="S::alessandro.marconcini_03@studenti.univr.it::0be5d9f0-2e81-47aa-9246-005103aa2800" providerId="AD" clId="Web-{919C7105-1EA0-E7B3-4E91-553D6422D797}" dt="2024-08-01T07:24:42.310" v="31"/>
          <ac:spMkLst>
            <pc:docMk/>
            <pc:sldMk cId="4177750674" sldId="287"/>
            <ac:spMk id="5" creationId="{304E0298-3DF5-E8EC-48D9-1BAF82202B67}"/>
          </ac:spMkLst>
        </pc:spChg>
        <pc:picChg chg="add mod">
          <ac:chgData name="ALESSANDRO MARCONCINI" userId="S::alessandro.marconcini_03@studenti.univr.it::0be5d9f0-2e81-47aa-9246-005103aa2800" providerId="AD" clId="Web-{919C7105-1EA0-E7B3-4E91-553D6422D797}" dt="2024-08-01T07:37:15.429" v="53"/>
          <ac:picMkLst>
            <pc:docMk/>
            <pc:sldMk cId="4177750674" sldId="287"/>
            <ac:picMk id="3" creationId="{8A7568D3-031C-09F2-C75E-5A47662D3DFB}"/>
          </ac:picMkLst>
        </pc:picChg>
      </pc:sldChg>
    </pc:docChg>
  </pc:docChgLst>
  <pc:docChgLst>
    <pc:chgData name="ALESSANDRO MARCONCINI" userId="S::alessandro.marconcini_03@studenti.univr.it::0be5d9f0-2e81-47aa-9246-005103aa2800" providerId="AD" clId="Web-{CC2C6986-6EF7-B8A8-D379-E447394CC4C6}"/>
    <pc:docChg chg="addSld delSld modSld sldOrd addMainMaster delMainMaster modMainMaster">
      <pc:chgData name="ALESSANDRO MARCONCINI" userId="S::alessandro.marconcini_03@studenti.univr.it::0be5d9f0-2e81-47aa-9246-005103aa2800" providerId="AD" clId="Web-{CC2C6986-6EF7-B8A8-D379-E447394CC4C6}" dt="2024-07-29T12:07:58.654" v="1811"/>
      <pc:docMkLst>
        <pc:docMk/>
      </pc:docMkLst>
      <pc:sldChg chg="addSp delSp modSp mod setBg modClrScheme setClrOvrMap chgLayout">
        <pc:chgData name="ALESSANDRO MARCONCINI" userId="S::alessandro.marconcini_03@studenti.univr.it::0be5d9f0-2e81-47aa-9246-005103aa2800" providerId="AD" clId="Web-{CC2C6986-6EF7-B8A8-D379-E447394CC4C6}" dt="2024-07-29T07:56:20.979" v="87"/>
        <pc:sldMkLst>
          <pc:docMk/>
          <pc:sldMk cId="3856144342" sldId="256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7:54:20.163" v="80" actId="20577"/>
          <ac:spMkLst>
            <pc:docMk/>
            <pc:sldMk cId="3856144342" sldId="256"/>
            <ac:spMk id="2" creationId="{00000000-0000-0000-0000-000000000000}"/>
          </ac:spMkLst>
        </pc:spChg>
        <pc:spChg chg="mod">
          <ac:chgData name="ALESSANDRO MARCONCINI" userId="S::alessandro.marconcini_03@studenti.univr.it::0be5d9f0-2e81-47aa-9246-005103aa2800" providerId="AD" clId="Web-{CC2C6986-6EF7-B8A8-D379-E447394CC4C6}" dt="2024-07-29T07:53:35.755" v="66" actId="20577"/>
          <ac:spMkLst>
            <pc:docMk/>
            <pc:sldMk cId="3856144342" sldId="256"/>
            <ac:spMk id="3" creationId="{00000000-0000-0000-0000-000000000000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0:22.843" v="4"/>
          <ac:spMkLst>
            <pc:docMk/>
            <pc:sldMk cId="3856144342" sldId="256"/>
            <ac:spMk id="9" creationId="{26811A6C-040C-4C5A-8FF3-63EC6CC4015F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0:22.843" v="4"/>
          <ac:spMkLst>
            <pc:docMk/>
            <pc:sldMk cId="3856144342" sldId="256"/>
            <ac:spMk id="11" creationId="{72EF3F9A-9717-4ACB-A30D-96694842C4F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1:08.516" v="7"/>
          <ac:spMkLst>
            <pc:docMk/>
            <pc:sldMk cId="3856144342" sldId="256"/>
            <ac:spMk id="13" creationId="{E41809D1-F12E-46BB-B804-5F209D325E8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1:08.516" v="7"/>
          <ac:spMkLst>
            <pc:docMk/>
            <pc:sldMk cId="3856144342" sldId="256"/>
            <ac:spMk id="14" creationId="{55666830-9A19-4E01-8505-D6C7F9AC5665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1:08.516" v="7"/>
          <ac:spMkLst>
            <pc:docMk/>
            <pc:sldMk cId="3856144342" sldId="256"/>
            <ac:spMk id="15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1:08.516" v="7"/>
          <ac:spMkLst>
            <pc:docMk/>
            <pc:sldMk cId="3856144342" sldId="256"/>
            <ac:spMk id="17" creationId="{08C9B587-E65E-4B52-B37C-ABEBB6E8792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1:08.516" v="7"/>
          <ac:spMkLst>
            <pc:docMk/>
            <pc:sldMk cId="3856144342" sldId="256"/>
            <ac:spMk id="18" creationId="{AE9FC877-7FB6-4D22-9988-35420644E202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23" creationId="{E91DC736-0EF8-4F87-9146-EBF1D2EE4D3D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25" creationId="{097CD68E-23E3-4007-8847-CD0944C4F7B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27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29" creationId="{08C9B587-E65E-4B52-B37C-ABEBB6E8792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72" v="20"/>
          <ac:spMkLst>
            <pc:docMk/>
            <pc:sldMk cId="3856144342" sldId="256"/>
            <ac:spMk id="34" creationId="{0671A8AE-40A1-4631-A6B8-581AFF065482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72" v="20"/>
          <ac:spMkLst>
            <pc:docMk/>
            <pc:sldMk cId="3856144342" sldId="256"/>
            <ac:spMk id="36" creationId="{A44CD100-6267-4E62-AA64-2182A3A6A1C0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72" v="20"/>
          <ac:spMkLst>
            <pc:docMk/>
            <pc:sldMk cId="3856144342" sldId="256"/>
            <ac:spMk id="38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7:52:25.472" v="20"/>
          <ac:spMkLst>
            <pc:docMk/>
            <pc:sldMk cId="3856144342" sldId="256"/>
            <ac:spMk id="40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42" creationId="{90E701D1-A34F-CF86-7316-8761C7835E0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43" creationId="{33E93247-6229-44AB-A550-739E971E690B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45" creationId="{060983C2-71F2-1B5E-5402-3E2E5AB4249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7:52:25.488" v="21"/>
          <ac:spMkLst>
            <pc:docMk/>
            <pc:sldMk cId="3856144342" sldId="256"/>
            <ac:spMk id="46" creationId="{2165A4AE-FFE9-B2D5-017C-17337DDB3F3B}"/>
          </ac:spMkLst>
        </pc:spChg>
        <pc:picChg chg="add del">
          <ac:chgData name="ALESSANDRO MARCONCINI" userId="S::alessandro.marconcini_03@studenti.univr.it::0be5d9f0-2e81-47aa-9246-005103aa2800" providerId="AD" clId="Web-{CC2C6986-6EF7-B8A8-D379-E447394CC4C6}" dt="2024-07-29T07:50:22.843" v="4"/>
          <ac:picMkLst>
            <pc:docMk/>
            <pc:sldMk cId="3856144342" sldId="256"/>
            <ac:picMk id="4" creationId="{E41086CB-3789-43B3-3102-AE5170E62A79}"/>
          </ac:picMkLst>
        </pc:picChg>
        <pc:picChg chg="add mod">
          <ac:chgData name="ALESSANDRO MARCONCINI" userId="S::alessandro.marconcini_03@studenti.univr.it::0be5d9f0-2e81-47aa-9246-005103aa2800" providerId="AD" clId="Web-{CC2C6986-6EF7-B8A8-D379-E447394CC4C6}" dt="2024-07-29T07:52:25.488" v="21"/>
          <ac:picMkLst>
            <pc:docMk/>
            <pc:sldMk cId="3856144342" sldId="256"/>
            <ac:picMk id="16" creationId="{0E852986-90F8-B8C0-8E27-B277ED28E28A}"/>
          </ac:picMkLst>
        </pc:picChg>
        <pc:cxnChg chg="add">
          <ac:chgData name="ALESSANDRO MARCONCINI" userId="S::alessandro.marconcini_03@studenti.univr.it::0be5d9f0-2e81-47aa-9246-005103aa2800" providerId="AD" clId="Web-{CC2C6986-6EF7-B8A8-D379-E447394CC4C6}" dt="2024-07-29T07:52:25.488" v="21"/>
          <ac:cxnSpMkLst>
            <pc:docMk/>
            <pc:sldMk cId="3856144342" sldId="256"/>
            <ac:cxnSpMk id="44" creationId="{EE2E603F-4A95-4FE8-BB06-211DFD75DBEF}"/>
          </ac:cxnSpMkLst>
        </pc:cxnChg>
      </pc:sldChg>
      <pc:sldChg chg="new del">
        <pc:chgData name="ALESSANDRO MARCONCINI" userId="S::alessandro.marconcini_03@studenti.univr.it::0be5d9f0-2e81-47aa-9246-005103aa2800" providerId="AD" clId="Web-{CC2C6986-6EF7-B8A8-D379-E447394CC4C6}" dt="2024-07-29T07:51:21.298" v="8"/>
        <pc:sldMkLst>
          <pc:docMk/>
          <pc:sldMk cId="196430539" sldId="257"/>
        </pc:sldMkLst>
      </pc:sldChg>
      <pc:sldChg chg="addSp delSp modSp new mod setBg modClrScheme chgLayout">
        <pc:chgData name="ALESSANDRO MARCONCINI" userId="S::alessandro.marconcini_03@studenti.univr.it::0be5d9f0-2e81-47aa-9246-005103aa2800" providerId="AD" clId="Web-{CC2C6986-6EF7-B8A8-D379-E447394CC4C6}" dt="2024-07-29T12:07:39.403" v="1810"/>
        <pc:sldMkLst>
          <pc:docMk/>
          <pc:sldMk cId="1099151799" sldId="257"/>
        </pc:sldMkLst>
        <pc:spChg chg="add del mod">
          <ac:chgData name="ALESSANDRO MARCONCINI" userId="S::alessandro.marconcini_03@studenti.univr.it::0be5d9f0-2e81-47aa-9246-005103aa2800" providerId="AD" clId="Web-{CC2C6986-6EF7-B8A8-D379-E447394CC4C6}" dt="2024-07-29T09:01:26.353" v="1034"/>
          <ac:spMkLst>
            <pc:docMk/>
            <pc:sldMk cId="1099151799" sldId="257"/>
            <ac:spMk id="2" creationId="{597A70AE-4CE3-8A5A-AE3B-B63CF4765BFD}"/>
          </ac:spMkLst>
        </pc:spChg>
        <pc:spChg chg="add del mod">
          <ac:chgData name="ALESSANDRO MARCONCINI" userId="S::alessandro.marconcini_03@studenti.univr.it::0be5d9f0-2e81-47aa-9246-005103aa2800" providerId="AD" clId="Web-{CC2C6986-6EF7-B8A8-D379-E447394CC4C6}" dt="2024-07-29T09:01:26.353" v="1034"/>
          <ac:spMkLst>
            <pc:docMk/>
            <pc:sldMk cId="1099151799" sldId="257"/>
            <ac:spMk id="3" creationId="{4114BA51-3930-2DAA-94CB-DDA402E99821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26.353" v="1034"/>
          <ac:spMkLst>
            <pc:docMk/>
            <pc:sldMk cId="1099151799" sldId="257"/>
            <ac:spMk id="9" creationId="{7517A47C-B2E5-4B79-8061-D74B1311AF6E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26.353" v="1034"/>
          <ac:spMkLst>
            <pc:docMk/>
            <pc:sldMk cId="1099151799" sldId="257"/>
            <ac:spMk id="11" creationId="{C505E780-2083-4CB5-A42A-5E0E2908ECC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26.353" v="1034"/>
          <ac:spMkLst>
            <pc:docMk/>
            <pc:sldMk cId="1099151799" sldId="257"/>
            <ac:spMk id="13" creationId="{D2C0AE1C-0118-41AE-8A10-7CDCBF10E96F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26.353" v="1034"/>
          <ac:spMkLst>
            <pc:docMk/>
            <pc:sldMk cId="1099151799" sldId="257"/>
            <ac:spMk id="15" creationId="{463EEC44-1BA3-44ED-81FC-A644B04B2A44}"/>
          </ac:spMkLst>
        </pc:spChg>
        <pc:graphicFrameChg chg="add modGraphic">
          <ac:chgData name="ALESSANDRO MARCONCINI" userId="S::alessandro.marconcini_03@studenti.univr.it::0be5d9f0-2e81-47aa-9246-005103aa2800" providerId="AD" clId="Web-{CC2C6986-6EF7-B8A8-D379-E447394CC4C6}" dt="2024-07-29T12:07:39.403" v="1810"/>
          <ac:graphicFrameMkLst>
            <pc:docMk/>
            <pc:sldMk cId="1099151799" sldId="257"/>
            <ac:graphicFrameMk id="5" creationId="{7F484DE6-E69A-7142-DB36-EB7BB443B9FD}"/>
          </ac:graphicFrameMkLst>
        </pc:graphicFrameChg>
      </pc:sldChg>
      <pc:sldChg chg="new del mod setBg">
        <pc:chgData name="ALESSANDRO MARCONCINI" userId="S::alessandro.marconcini_03@studenti.univr.it::0be5d9f0-2e81-47aa-9246-005103aa2800" providerId="AD" clId="Web-{CC2C6986-6EF7-B8A8-D379-E447394CC4C6}" dt="2024-07-29T07:52:32.878" v="22"/>
        <pc:sldMkLst>
          <pc:docMk/>
          <pc:sldMk cId="1841084889" sldId="257"/>
        </pc:sldMkLst>
      </pc:sldChg>
      <pc:sldChg chg="new del">
        <pc:chgData name="ALESSANDRO MARCONCINI" userId="S::alessandro.marconcini_03@studenti.univr.it::0be5d9f0-2e81-47aa-9246-005103aa2800" providerId="AD" clId="Web-{CC2C6986-6EF7-B8A8-D379-E447394CC4C6}" dt="2024-07-29T07:51:47.330" v="12"/>
        <pc:sldMkLst>
          <pc:docMk/>
          <pc:sldMk cId="4246541101" sldId="257"/>
        </pc:sldMkLst>
      </pc:sldChg>
      <pc:sldChg chg="addSp delSp modSp new mod setBg modClrScheme chgLayout">
        <pc:chgData name="ALESSANDRO MARCONCINI" userId="S::alessandro.marconcini_03@studenti.univr.it::0be5d9f0-2e81-47aa-9246-005103aa2800" providerId="AD" clId="Web-{CC2C6986-6EF7-B8A8-D379-E447394CC4C6}" dt="2024-07-29T09:01:54.479" v="1036"/>
        <pc:sldMkLst>
          <pc:docMk/>
          <pc:sldMk cId="205772730" sldId="258"/>
        </pc:sldMkLst>
        <pc:spChg chg="mod or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2" creationId="{F6D6312A-AA42-42DE-D854-05395BF3BCF1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07:59:45.282" v="154"/>
          <ac:spMkLst>
            <pc:docMk/>
            <pc:sldMk cId="205772730" sldId="258"/>
            <ac:spMk id="3" creationId="{848AE9EE-0CDC-ABD8-8DC3-FC1C9771837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8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10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12" creationId="{E91DC736-0EF8-4F87-9146-EBF1D2EE4D3D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14" creationId="{097CD68E-23E3-4007-8847-CD0944C4F7BE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16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1:40.510" v="1035"/>
          <ac:spMkLst>
            <pc:docMk/>
            <pc:sldMk cId="205772730" sldId="258"/>
            <ac:spMk id="18" creationId="{08C9B587-E65E-4B52-B37C-ABEBB6E87928}"/>
          </ac:spMkLst>
        </pc:spChg>
        <pc:picChg chg="add">
          <ac:chgData name="ALESSANDRO MARCONCINI" userId="S::alessandro.marconcini_03@studenti.univr.it::0be5d9f0-2e81-47aa-9246-005103aa2800" providerId="AD" clId="Web-{CC2C6986-6EF7-B8A8-D379-E447394CC4C6}" dt="2024-07-29T09:01:40.510" v="1035"/>
          <ac:picMkLst>
            <pc:docMk/>
            <pc:sldMk cId="205772730" sldId="258"/>
            <ac:picMk id="4" creationId="{583AFAC3-51E9-8465-54A3-3354D759CE87}"/>
          </ac:picMkLst>
        </pc:picChg>
      </pc:sldChg>
      <pc:sldChg chg="addSp delSp modSp new mod setBg modClrScheme chgLayout">
        <pc:chgData name="ALESSANDRO MARCONCINI" userId="S::alessandro.marconcini_03@studenti.univr.it::0be5d9f0-2e81-47aa-9246-005103aa2800" providerId="AD" clId="Web-{CC2C6986-6EF7-B8A8-D379-E447394CC4C6}" dt="2024-07-29T09:03:16.076" v="1053" actId="20577"/>
        <pc:sldMkLst>
          <pc:docMk/>
          <pc:sldMk cId="1575605038" sldId="259"/>
        </pc:sldMkLst>
        <pc:spChg chg="del">
          <ac:chgData name="ALESSANDRO MARCONCINI" userId="S::alessandro.marconcini_03@studenti.univr.it::0be5d9f0-2e81-47aa-9246-005103aa2800" providerId="AD" clId="Web-{CC2C6986-6EF7-B8A8-D379-E447394CC4C6}" dt="2024-07-29T08:04:54.698" v="184"/>
          <ac:spMkLst>
            <pc:docMk/>
            <pc:sldMk cId="1575605038" sldId="259"/>
            <ac:spMk id="2" creationId="{7B080A34-C45B-FC6C-1AAC-DB554BB9F210}"/>
          </ac:spMkLst>
        </pc:spChg>
        <pc:spChg chg="add mod">
          <ac:chgData name="ALESSANDRO MARCONCINI" userId="S::alessandro.marconcini_03@studenti.univr.it::0be5d9f0-2e81-47aa-9246-005103aa2800" providerId="AD" clId="Web-{CC2C6986-6EF7-B8A8-D379-E447394CC4C6}" dt="2024-07-29T08:11:33.820" v="327" actId="20577"/>
          <ac:spMkLst>
            <pc:docMk/>
            <pc:sldMk cId="1575605038" sldId="259"/>
            <ac:spMk id="3" creationId="{9842EB3B-2834-BE43-7FC2-17942D52AA23}"/>
          </ac:spMkLst>
        </pc:spChg>
        <pc:spChg chg="add del mod">
          <ac:chgData name="ALESSANDRO MARCONCINI" userId="S::alessandro.marconcini_03@studenti.univr.it::0be5d9f0-2e81-47aa-9246-005103aa2800" providerId="AD" clId="Web-{CC2C6986-6EF7-B8A8-D379-E447394CC4C6}" dt="2024-07-29T08:11:24.664" v="323"/>
          <ac:spMkLst>
            <pc:docMk/>
            <pc:sldMk cId="1575605038" sldId="259"/>
            <ac:spMk id="4" creationId="{3ECA7AFA-5F7C-FE00-01EB-370933046667}"/>
          </ac:spMkLst>
        </pc:spChg>
        <pc:spChg chg="add del mod">
          <ac:chgData name="ALESSANDRO MARCONCINI" userId="S::alessandro.marconcini_03@studenti.univr.it::0be5d9f0-2e81-47aa-9246-005103aa2800" providerId="AD" clId="Web-{CC2C6986-6EF7-B8A8-D379-E447394CC4C6}" dt="2024-07-29T09:02:11.855" v="1037"/>
          <ac:spMkLst>
            <pc:docMk/>
            <pc:sldMk cId="1575605038" sldId="259"/>
            <ac:spMk id="5" creationId="{CBD5B96A-438A-66A4-E85E-4C36B06795B9}"/>
          </ac:spMkLst>
        </pc:spChg>
        <pc:graphicFrameChg chg="add mod modGraphic">
          <ac:chgData name="ALESSANDRO MARCONCINI" userId="S::alessandro.marconcini_03@studenti.univr.it::0be5d9f0-2e81-47aa-9246-005103aa2800" providerId="AD" clId="Web-{CC2C6986-6EF7-B8A8-D379-E447394CC4C6}" dt="2024-07-29T09:03:16.076" v="1053" actId="20577"/>
          <ac:graphicFrameMkLst>
            <pc:docMk/>
            <pc:sldMk cId="1575605038" sldId="259"/>
            <ac:graphicFrameMk id="7" creationId="{3503F064-562D-35A1-FE8D-454FA7A507EE}"/>
          </ac:graphicFrameMkLst>
        </pc:graphicFrameChg>
      </pc:sldChg>
      <pc:sldChg chg="addSp modSp new mod setBg modClrScheme chgLayout">
        <pc:chgData name="ALESSANDRO MARCONCINI" userId="S::alessandro.marconcini_03@studenti.univr.it::0be5d9f0-2e81-47aa-9246-005103aa2800" providerId="AD" clId="Web-{CC2C6986-6EF7-B8A8-D379-E447394CC4C6}" dt="2024-07-29T09:03:29.217" v="1054"/>
        <pc:sldMkLst>
          <pc:docMk/>
          <pc:sldMk cId="887082222" sldId="260"/>
        </pc:sldMkLst>
        <pc:spChg chg="add mo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2" creationId="{7F7A0984-76B3-0D1D-C4C5-1B2604761325}"/>
          </ac:spMkLst>
        </pc:spChg>
        <pc:spChg chg="add mo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3" creationId="{5F03716C-6742-01E9-B36B-CF7CBA7C0C09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10" creationId="{8F7AFB9A-7364-478C-B48B-8523CDD9AE8D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12" creationId="{36678033-86B6-40E6-BE90-78D8ED4E3A31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14" creationId="{D2542E1A-076E-4A34-BB67-2BF961754E0C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16" creationId="{75C56826-D4E5-42ED-8529-079651CB3005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3:29.217" v="1054"/>
          <ac:spMkLst>
            <pc:docMk/>
            <pc:sldMk cId="887082222" sldId="260"/>
            <ac:spMk id="18" creationId="{82095FCE-EF05-4443-B97A-85DEE3A5CA17}"/>
          </ac:spMkLst>
        </pc:spChg>
        <pc:picChg chg="add mod ord">
          <ac:chgData name="ALESSANDRO MARCONCINI" userId="S::alessandro.marconcini_03@studenti.univr.it::0be5d9f0-2e81-47aa-9246-005103aa2800" providerId="AD" clId="Web-{CC2C6986-6EF7-B8A8-D379-E447394CC4C6}" dt="2024-07-29T09:03:29.217" v="1054"/>
          <ac:picMkLst>
            <pc:docMk/>
            <pc:sldMk cId="887082222" sldId="260"/>
            <ac:picMk id="4" creationId="{98D644FC-C04C-7118-C137-329E86546549}"/>
          </ac:picMkLst>
        </pc:picChg>
        <pc:picChg chg="add mod">
          <ac:chgData name="ALESSANDRO MARCONCINI" userId="S::alessandro.marconcini_03@studenti.univr.it::0be5d9f0-2e81-47aa-9246-005103aa2800" providerId="AD" clId="Web-{CC2C6986-6EF7-B8A8-D379-E447394CC4C6}" dt="2024-07-29T09:03:29.217" v="1054"/>
          <ac:picMkLst>
            <pc:docMk/>
            <pc:sldMk cId="887082222" sldId="260"/>
            <ac:picMk id="5" creationId="{2A7B9897-C851-33A7-B5B7-14A9AD275879}"/>
          </ac:picMkLst>
        </pc:picChg>
      </pc:sldChg>
      <pc:sldChg chg="addSp delSp modSp new mod setBg">
        <pc:chgData name="ALESSANDRO MARCONCINI" userId="S::alessandro.marconcini_03@studenti.univr.it::0be5d9f0-2e81-47aa-9246-005103aa2800" providerId="AD" clId="Web-{CC2C6986-6EF7-B8A8-D379-E447394CC4C6}" dt="2024-07-29T09:05:06.188" v="1076"/>
        <pc:sldMkLst>
          <pc:docMk/>
          <pc:sldMk cId="2605734180" sldId="261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05:06.188" v="1076"/>
          <ac:spMkLst>
            <pc:docMk/>
            <pc:sldMk cId="2605734180" sldId="261"/>
            <ac:spMk id="2" creationId="{EC124EED-E954-494F-377E-1D633E9CF88C}"/>
          </ac:spMkLst>
        </pc:spChg>
        <pc:spChg chg="add del mod ord">
          <ac:chgData name="ALESSANDRO MARCONCINI" userId="S::alessandro.marconcini_03@studenti.univr.it::0be5d9f0-2e81-47aa-9246-005103aa2800" providerId="AD" clId="Web-{CC2C6986-6EF7-B8A8-D379-E447394CC4C6}" dt="2024-07-29T09:05:06.188" v="1076"/>
          <ac:spMkLst>
            <pc:docMk/>
            <pc:sldMk cId="2605734180" sldId="261"/>
            <ac:spMk id="3" creationId="{92AE9C8A-0219-9EE1-6F87-09A6DB517A8C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3:55.530" v="1056"/>
          <ac:spMkLst>
            <pc:docMk/>
            <pc:sldMk cId="2605734180" sldId="261"/>
            <ac:spMk id="9" creationId="{84ECDE7A-6944-466D-8FFE-149A29BA6BA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3:55.530" v="1056"/>
          <ac:spMkLst>
            <pc:docMk/>
            <pc:sldMk cId="2605734180" sldId="261"/>
            <ac:spMk id="11" creationId="{B3420082-9415-44EC-802E-C77D71D59C5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3:55.530" v="1056"/>
          <ac:spMkLst>
            <pc:docMk/>
            <pc:sldMk cId="2605734180" sldId="261"/>
            <ac:spMk id="13" creationId="{55A52C45-1FCB-4636-A80F-2849B8226C01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3:55.530" v="1056"/>
          <ac:spMkLst>
            <pc:docMk/>
            <pc:sldMk cId="2605734180" sldId="261"/>
            <ac:spMk id="15" creationId="{768EB4DD-3704-43AD-92B3-C4E0C6EA92C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08.187" v="1058"/>
          <ac:spMkLst>
            <pc:docMk/>
            <pc:sldMk cId="2605734180" sldId="261"/>
            <ac:spMk id="17" creationId="{92468898-5A6E-4D55-85EC-308E785EE06C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08.187" v="1058"/>
          <ac:spMkLst>
            <pc:docMk/>
            <pc:sldMk cId="2605734180" sldId="261"/>
            <ac:spMk id="18" creationId="{3E23A947-2D45-4208-AE2B-64948C87A3E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08.187" v="1058"/>
          <ac:spMkLst>
            <pc:docMk/>
            <pc:sldMk cId="2605734180" sldId="261"/>
            <ac:spMk id="19" creationId="{E5BBB0F9-6A59-4D02-A9C7-A2D6516684C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1.374" v="1060"/>
          <ac:spMkLst>
            <pc:docMk/>
            <pc:sldMk cId="2605734180" sldId="261"/>
            <ac:spMk id="21" creationId="{5DF40726-9B19-4165-9C26-757D16E19E23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1.374" v="1060"/>
          <ac:spMkLst>
            <pc:docMk/>
            <pc:sldMk cId="2605734180" sldId="261"/>
            <ac:spMk id="22" creationId="{21B3977D-00DD-E3F0-9E7E-2330CBFDF81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5.984" v="1062"/>
          <ac:spMkLst>
            <pc:docMk/>
            <pc:sldMk cId="2605734180" sldId="261"/>
            <ac:spMk id="24" creationId="{92468898-5A6E-4D55-85EC-308E785EE06C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5.984" v="1062"/>
          <ac:spMkLst>
            <pc:docMk/>
            <pc:sldMk cId="2605734180" sldId="261"/>
            <ac:spMk id="25" creationId="{3E23A947-2D45-4208-AE2B-64948C87A3E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5.984" v="1062"/>
          <ac:spMkLst>
            <pc:docMk/>
            <pc:sldMk cId="2605734180" sldId="261"/>
            <ac:spMk id="26" creationId="{E5BBB0F9-6A59-4D02-A9C7-A2D6516684C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9.546" v="1064"/>
          <ac:spMkLst>
            <pc:docMk/>
            <pc:sldMk cId="2605734180" sldId="261"/>
            <ac:spMk id="28" creationId="{84ECDE7A-6944-466D-8FFE-149A29BA6BA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9.546" v="1064"/>
          <ac:spMkLst>
            <pc:docMk/>
            <pc:sldMk cId="2605734180" sldId="261"/>
            <ac:spMk id="29" creationId="{B3420082-9415-44EC-802E-C77D71D59C5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9.546" v="1064"/>
          <ac:spMkLst>
            <pc:docMk/>
            <pc:sldMk cId="2605734180" sldId="261"/>
            <ac:spMk id="30" creationId="{55A52C45-1FCB-4636-A80F-2849B8226C01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4:19.546" v="1064"/>
          <ac:spMkLst>
            <pc:docMk/>
            <pc:sldMk cId="2605734180" sldId="261"/>
            <ac:spMk id="31" creationId="{768EB4DD-3704-43AD-92B3-C4E0C6EA92C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6.188" v="1076"/>
          <ac:spMkLst>
            <pc:docMk/>
            <pc:sldMk cId="2605734180" sldId="261"/>
            <ac:spMk id="33" creationId="{92468898-5A6E-4D55-85EC-308E785EE06C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6.188" v="1076"/>
          <ac:spMkLst>
            <pc:docMk/>
            <pc:sldMk cId="2605734180" sldId="261"/>
            <ac:spMk id="34" creationId="{3E23A947-2D45-4208-AE2B-64948C87A3E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6.188" v="1076"/>
          <ac:spMkLst>
            <pc:docMk/>
            <pc:sldMk cId="2605734180" sldId="261"/>
            <ac:spMk id="35" creationId="{E5BBB0F9-6A59-4D02-A9C7-A2D6516684C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3.454" v="1074"/>
          <ac:spMkLst>
            <pc:docMk/>
            <pc:sldMk cId="2605734180" sldId="261"/>
            <ac:spMk id="40" creationId="{92468898-5A6E-4D55-85EC-308E785EE06C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3.454" v="1074"/>
          <ac:spMkLst>
            <pc:docMk/>
            <pc:sldMk cId="2605734180" sldId="261"/>
            <ac:spMk id="42" creationId="{3E23A947-2D45-4208-AE2B-64948C87A3EB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3.454" v="1074"/>
          <ac:spMkLst>
            <pc:docMk/>
            <pc:sldMk cId="2605734180" sldId="261"/>
            <ac:spMk id="44" creationId="{E5BBB0F9-6A59-4D02-A9C7-A2D6516684C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0.720" v="1072"/>
          <ac:spMkLst>
            <pc:docMk/>
            <pc:sldMk cId="2605734180" sldId="261"/>
            <ac:spMk id="49" creationId="{84ECDE7A-6944-466D-8FFE-149A29BA6BA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0.720" v="1072"/>
          <ac:spMkLst>
            <pc:docMk/>
            <pc:sldMk cId="2605734180" sldId="261"/>
            <ac:spMk id="51" creationId="{B3420082-9415-44EC-802E-C77D71D59C5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0.720" v="1072"/>
          <ac:spMkLst>
            <pc:docMk/>
            <pc:sldMk cId="2605734180" sldId="261"/>
            <ac:spMk id="53" creationId="{55A52C45-1FCB-4636-A80F-2849B8226C01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05:00.720" v="1072"/>
          <ac:spMkLst>
            <pc:docMk/>
            <pc:sldMk cId="2605734180" sldId="261"/>
            <ac:spMk id="55" creationId="{768EB4DD-3704-43AD-92B3-C4E0C6EA92CB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09:05:06.188" v="1076"/>
          <ac:picMkLst>
            <pc:docMk/>
            <pc:sldMk cId="2605734180" sldId="261"/>
            <ac:picMk id="4" creationId="{7C7C24D8-30D9-B12D-F149-CED48A791A03}"/>
          </ac:picMkLst>
        </pc:picChg>
      </pc:sldChg>
      <pc:sldChg chg="addSp delSp modSp new del mod setBg">
        <pc:chgData name="ALESSANDRO MARCONCINI" userId="S::alessandro.marconcini_03@studenti.univr.it::0be5d9f0-2e81-47aa-9246-005103aa2800" providerId="AD" clId="Web-{CC2C6986-6EF7-B8A8-D379-E447394CC4C6}" dt="2024-07-29T08:46:53.700" v="1006"/>
        <pc:sldMkLst>
          <pc:docMk/>
          <pc:sldMk cId="461076581" sldId="262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8:46:20.980" v="999" actId="20577"/>
          <ac:spMkLst>
            <pc:docMk/>
            <pc:sldMk cId="461076581" sldId="262"/>
            <ac:spMk id="2" creationId="{13A70D9B-015E-7AE0-89AC-B31A79AC1C67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08:46:23.839" v="1000"/>
          <ac:spMkLst>
            <pc:docMk/>
            <pc:sldMk cId="461076581" sldId="262"/>
            <ac:spMk id="3" creationId="{4DD85C63-8EB5-D69A-3564-E7D84F96CAD0}"/>
          </ac:spMkLst>
        </pc:spChg>
        <pc:picChg chg="add del mod">
          <ac:chgData name="ALESSANDRO MARCONCINI" userId="S::alessandro.marconcini_03@studenti.univr.it::0be5d9f0-2e81-47aa-9246-005103aa2800" providerId="AD" clId="Web-{CC2C6986-6EF7-B8A8-D379-E447394CC4C6}" dt="2024-07-29T08:46:49.449" v="1005"/>
          <ac:picMkLst>
            <pc:docMk/>
            <pc:sldMk cId="461076581" sldId="262"/>
            <ac:picMk id="4" creationId="{86A76A65-7DFB-FB45-23C1-78CDFF1A4D46}"/>
          </ac:picMkLst>
        </pc:picChg>
      </pc:sldChg>
      <pc:sldChg chg="addSp modSp new mod setBg">
        <pc:chgData name="ALESSANDRO MARCONCINI" userId="S::alessandro.marconcini_03@studenti.univr.it::0be5d9f0-2e81-47aa-9246-005103aa2800" providerId="AD" clId="Web-{CC2C6986-6EF7-B8A8-D379-E447394CC4C6}" dt="2024-07-29T09:15:51.068" v="1385" actId="20577"/>
        <pc:sldMkLst>
          <pc:docMk/>
          <pc:sldMk cId="3925448256" sldId="262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08:06.944" v="1163" actId="20577"/>
          <ac:spMkLst>
            <pc:docMk/>
            <pc:sldMk cId="3925448256" sldId="262"/>
            <ac:spMk id="2" creationId="{DE5742A8-D1DE-C686-3ADB-088E02BCE435}"/>
          </ac:spMkLst>
        </pc:spChg>
        <pc:spChg chg="mod">
          <ac:chgData name="ALESSANDRO MARCONCINI" userId="S::alessandro.marconcini_03@studenti.univr.it::0be5d9f0-2e81-47aa-9246-005103aa2800" providerId="AD" clId="Web-{CC2C6986-6EF7-B8A8-D379-E447394CC4C6}" dt="2024-07-29T09:15:51.068" v="1385" actId="20577"/>
          <ac:spMkLst>
            <pc:docMk/>
            <pc:sldMk cId="3925448256" sldId="262"/>
            <ac:spMk id="3" creationId="{8D5742B9-7539-1AB3-E792-486848DACF9F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7:53.491" v="1158"/>
          <ac:spMkLst>
            <pc:docMk/>
            <pc:sldMk cId="3925448256" sldId="262"/>
            <ac:spMk id="8" creationId="{B4CE5841-C184-4A70-A609-5FE4A50783C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7:53.491" v="1158"/>
          <ac:spMkLst>
            <pc:docMk/>
            <pc:sldMk cId="3925448256" sldId="262"/>
            <ac:spMk id="10" creationId="{CD1AAA2C-FBBE-42AA-B869-31D524B7653F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07:53.491" v="1158"/>
          <ac:spMkLst>
            <pc:docMk/>
            <pc:sldMk cId="3925448256" sldId="262"/>
            <ac:spMk id="12" creationId="{5F937BBF-9326-4230-AB1B-F1795E350559}"/>
          </ac:spMkLst>
        </pc:spChg>
      </pc:sldChg>
      <pc:sldChg chg="addSp delSp modSp new mod setBg">
        <pc:chgData name="ALESSANDRO MARCONCINI" userId="S::alessandro.marconcini_03@studenti.univr.it::0be5d9f0-2e81-47aa-9246-005103aa2800" providerId="AD" clId="Web-{CC2C6986-6EF7-B8A8-D379-E447394CC4C6}" dt="2024-07-29T09:18:40.574" v="1419"/>
        <pc:sldMkLst>
          <pc:docMk/>
          <pc:sldMk cId="3220575625" sldId="263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2" creationId="{0CA0721A-92DC-C2AF-9C28-A492A9F407BB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09:16:35.992" v="1408"/>
          <ac:spMkLst>
            <pc:docMk/>
            <pc:sldMk cId="3220575625" sldId="263"/>
            <ac:spMk id="3" creationId="{30A136FE-1C5D-7350-7B55-2FBD947A47CA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9" creationId="{8D06CE56-3881-4ADA-8CEF-D18B02C242A3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11" creationId="{79F3C543-62EC-4433-9C93-A2CD8764E9B4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13" creationId="{5DCB5928-DC7D-4612-9922-441966E1562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15" creationId="{682C1161-1736-45EC-99B7-33F3CAE9D51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17" creationId="{84D4DDB8-B68F-45B0-9F62-C4279996F672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19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18:40.574" v="1419"/>
          <ac:spMkLst>
            <pc:docMk/>
            <pc:sldMk cId="3220575625" sldId="263"/>
            <ac:spMk id="21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09:18:40.574" v="1419"/>
          <ac:picMkLst>
            <pc:docMk/>
            <pc:sldMk cId="3220575625" sldId="263"/>
            <ac:picMk id="4" creationId="{9BE895C8-9007-E0C3-D809-6DF92AA8A597}"/>
          </ac:picMkLst>
        </pc:picChg>
      </pc:sldChg>
      <pc:sldChg chg="addSp delSp modSp new mod setBg">
        <pc:chgData name="ALESSANDRO MARCONCINI" userId="S::alessandro.marconcini_03@studenti.univr.it::0be5d9f0-2e81-47aa-9246-005103aa2800" providerId="AD" clId="Web-{CC2C6986-6EF7-B8A8-D379-E447394CC4C6}" dt="2024-07-29T09:41:25.742" v="1517"/>
        <pc:sldMkLst>
          <pc:docMk/>
          <pc:sldMk cId="1113264386" sldId="264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34:51.464" v="1450"/>
          <ac:spMkLst>
            <pc:docMk/>
            <pc:sldMk cId="1113264386" sldId="264"/>
            <ac:spMk id="2" creationId="{87BC07F1-FA65-4A56-7C73-57C6DB40CA2B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09:19:32.732" v="1443"/>
          <ac:spMkLst>
            <pc:docMk/>
            <pc:sldMk cId="1113264386" sldId="264"/>
            <ac:spMk id="3" creationId="{F53AE771-AFF5-D186-2DF6-B0B7192E4D83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9" creationId="{8D06CE56-3881-4ADA-8CEF-D18B02C242A3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11" creationId="{79F3C543-62EC-4433-9C93-A2CD8764E9B4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13" creationId="{5DCB5928-DC7D-4612-9922-441966E1562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15" creationId="{682C1161-1736-45EC-99B7-33F3CAE9D51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17" creationId="{84D4DDB8-B68F-45B0-9F62-C4279996F672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19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21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26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28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30" creationId="{0E2F58BF-12E5-4B5A-AD25-4DAAA2742A7B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32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5:13.105" v="1453"/>
          <ac:spMkLst>
            <pc:docMk/>
            <pc:sldMk cId="1113264386" sldId="264"/>
            <ac:spMk id="34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09:41:25.742" v="1517"/>
          <ac:picMkLst>
            <pc:docMk/>
            <pc:sldMk cId="1113264386" sldId="264"/>
            <ac:picMk id="4" creationId="{219FADCF-9BA8-A3B4-77FB-2685CC4BC90F}"/>
          </ac:picMkLst>
        </pc:picChg>
      </pc:sldChg>
      <pc:sldChg chg="addSp delSp modSp new mod setBg">
        <pc:chgData name="ALESSANDRO MARCONCINI" userId="S::alessandro.marconcini_03@studenti.univr.it::0be5d9f0-2e81-47aa-9246-005103aa2800" providerId="AD" clId="Web-{CC2C6986-6EF7-B8A8-D379-E447394CC4C6}" dt="2024-07-29T09:40:51.412" v="1511"/>
        <pc:sldMkLst>
          <pc:docMk/>
          <pc:sldMk cId="2581257369" sldId="265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39:35.426" v="1491"/>
          <ac:spMkLst>
            <pc:docMk/>
            <pc:sldMk cId="2581257369" sldId="265"/>
            <ac:spMk id="2" creationId="{281AFF79-FB96-0DC4-F9BA-BFA73758D0A5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09:35:59.591" v="1464"/>
          <ac:spMkLst>
            <pc:docMk/>
            <pc:sldMk cId="2581257369" sldId="265"/>
            <ac:spMk id="3" creationId="{ACEE1359-12A1-DA41-CFBC-E7CD888B4589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9" creationId="{8D06CE56-3881-4ADA-8CEF-D18B02C242A3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11" creationId="{79F3C543-62EC-4433-9C93-A2CD8764E9B4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13" creationId="{5DCB5928-DC7D-4612-9922-441966E1562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15" creationId="{682C1161-1736-45EC-99B7-33F3CAE9D517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17" creationId="{84D4DDB8-B68F-45B0-9F62-C4279996F672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19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21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26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28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30" creationId="{68AF5748-FED8-45BA-8631-26D1D10F3246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32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09:39:45.176" v="1494"/>
          <ac:spMkLst>
            <pc:docMk/>
            <pc:sldMk cId="2581257369" sldId="265"/>
            <ac:spMk id="34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09:40:51.412" v="1511"/>
          <ac:picMkLst>
            <pc:docMk/>
            <pc:sldMk cId="2581257369" sldId="265"/>
            <ac:picMk id="4" creationId="{43BFE923-FB74-29D8-61B0-E6D8713F0C2D}"/>
          </ac:picMkLst>
        </pc:picChg>
        <pc:picChg chg="add del mod">
          <ac:chgData name="ALESSANDRO MARCONCINI" userId="S::alessandro.marconcini_03@studenti.univr.it::0be5d9f0-2e81-47aa-9246-005103aa2800" providerId="AD" clId="Web-{CC2C6986-6EF7-B8A8-D379-E447394CC4C6}" dt="2024-07-29T09:39:19.175" v="1477"/>
          <ac:picMkLst>
            <pc:docMk/>
            <pc:sldMk cId="2581257369" sldId="265"/>
            <ac:picMk id="5" creationId="{231B7A39-3507-9810-AC0E-3C4DE8386764}"/>
          </ac:picMkLst>
        </pc:picChg>
      </pc:sldChg>
      <pc:sldChg chg="delSp new del">
        <pc:chgData name="ALESSANDRO MARCONCINI" userId="S::alessandro.marconcini_03@studenti.univr.it::0be5d9f0-2e81-47aa-9246-005103aa2800" providerId="AD" clId="Web-{CC2C6986-6EF7-B8A8-D379-E447394CC4C6}" dt="2024-07-29T09:40:14.442" v="1498"/>
        <pc:sldMkLst>
          <pc:docMk/>
          <pc:sldMk cId="1784092063" sldId="266"/>
        </pc:sldMkLst>
        <pc:spChg chg="del">
          <ac:chgData name="ALESSANDRO MARCONCINI" userId="S::alessandro.marconcini_03@studenti.univr.it::0be5d9f0-2e81-47aa-9246-005103aa2800" providerId="AD" clId="Web-{CC2C6986-6EF7-B8A8-D379-E447394CC4C6}" dt="2024-07-29T09:40:12.005" v="1497"/>
          <ac:spMkLst>
            <pc:docMk/>
            <pc:sldMk cId="1784092063" sldId="266"/>
            <ac:spMk id="3" creationId="{7B2EB952-3F9B-F529-2189-74FA31B0B72C}"/>
          </ac:spMkLst>
        </pc:spChg>
      </pc:sldChg>
      <pc:sldChg chg="addSp delSp modSp add replId">
        <pc:chgData name="ALESSANDRO MARCONCINI" userId="S::alessandro.marconcini_03@studenti.univr.it::0be5d9f0-2e81-47aa-9246-005103aa2800" providerId="AD" clId="Web-{CC2C6986-6EF7-B8A8-D379-E447394CC4C6}" dt="2024-07-29T09:41:02.022" v="1514" actId="1076"/>
        <pc:sldMkLst>
          <pc:docMk/>
          <pc:sldMk cId="3756300823" sldId="266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40:40.678" v="1509" actId="20577"/>
          <ac:spMkLst>
            <pc:docMk/>
            <pc:sldMk cId="3756300823" sldId="266"/>
            <ac:spMk id="2" creationId="{281AFF79-FB96-0DC4-F9BA-BFA73758D0A5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09:41:02.022" v="1514" actId="1076"/>
          <ac:picMkLst>
            <pc:docMk/>
            <pc:sldMk cId="3756300823" sldId="266"/>
            <ac:picMk id="3" creationId="{EACEB957-4822-2F7C-34F4-D2228409EAF5}"/>
          </ac:picMkLst>
        </pc:picChg>
        <pc:picChg chg="del">
          <ac:chgData name="ALESSANDRO MARCONCINI" userId="S::alessandro.marconcini_03@studenti.univr.it::0be5d9f0-2e81-47aa-9246-005103aa2800" providerId="AD" clId="Web-{CC2C6986-6EF7-B8A8-D379-E447394CC4C6}" dt="2024-07-29T09:40:19.318" v="1500"/>
          <ac:picMkLst>
            <pc:docMk/>
            <pc:sldMk cId="3756300823" sldId="266"/>
            <ac:picMk id="4" creationId="{43BFE923-FB74-29D8-61B0-E6D8713F0C2D}"/>
          </ac:picMkLst>
        </pc:picChg>
      </pc:sldChg>
      <pc:sldChg chg="addSp delSp modSp add replId">
        <pc:chgData name="ALESSANDRO MARCONCINI" userId="S::alessandro.marconcini_03@studenti.univr.it::0be5d9f0-2e81-47aa-9246-005103aa2800" providerId="AD" clId="Web-{CC2C6986-6EF7-B8A8-D379-E447394CC4C6}" dt="2024-07-29T09:44:25.763" v="1542"/>
        <pc:sldMkLst>
          <pc:docMk/>
          <pc:sldMk cId="2195083804" sldId="267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09:43:19.026" v="1531" actId="20577"/>
          <ac:spMkLst>
            <pc:docMk/>
            <pc:sldMk cId="2195083804" sldId="267"/>
            <ac:spMk id="2" creationId="{281AFF79-FB96-0DC4-F9BA-BFA73758D0A5}"/>
          </ac:spMkLst>
        </pc:spChg>
        <pc:picChg chg="del">
          <ac:chgData name="ALESSANDRO MARCONCINI" userId="S::alessandro.marconcini_03@studenti.univr.it::0be5d9f0-2e81-47aa-9246-005103aa2800" providerId="AD" clId="Web-{CC2C6986-6EF7-B8A8-D379-E447394CC4C6}" dt="2024-07-29T09:43:22.636" v="1532"/>
          <ac:picMkLst>
            <pc:docMk/>
            <pc:sldMk cId="2195083804" sldId="267"/>
            <ac:picMk id="3" creationId="{EACEB957-4822-2F7C-34F4-D2228409EAF5}"/>
          </ac:picMkLst>
        </pc:picChg>
        <pc:picChg chg="add mod">
          <ac:chgData name="ALESSANDRO MARCONCINI" userId="S::alessandro.marconcini_03@studenti.univr.it::0be5d9f0-2e81-47aa-9246-005103aa2800" providerId="AD" clId="Web-{CC2C6986-6EF7-B8A8-D379-E447394CC4C6}" dt="2024-07-29T09:44:21.903" v="1540"/>
          <ac:picMkLst>
            <pc:docMk/>
            <pc:sldMk cId="2195083804" sldId="267"/>
            <ac:picMk id="4" creationId="{2A62FC99-DB94-1970-6C65-9E1E0AE0076E}"/>
          </ac:picMkLst>
        </pc:picChg>
        <pc:picChg chg="add mod">
          <ac:chgData name="ALESSANDRO MARCONCINI" userId="S::alessandro.marconcini_03@studenti.univr.it::0be5d9f0-2e81-47aa-9246-005103aa2800" providerId="AD" clId="Web-{CC2C6986-6EF7-B8A8-D379-E447394CC4C6}" dt="2024-07-29T09:44:25.763" v="1542"/>
          <ac:picMkLst>
            <pc:docMk/>
            <pc:sldMk cId="2195083804" sldId="267"/>
            <ac:picMk id="5" creationId="{450020E2-F77B-CDB5-86BC-78F4F270A887}"/>
          </ac:picMkLst>
        </pc:picChg>
      </pc:sldChg>
      <pc:sldChg chg="addSp delSp modSp new del mod setBg">
        <pc:chgData name="ALESSANDRO MARCONCINI" userId="S::alessandro.marconcini_03@studenti.univr.it::0be5d9f0-2e81-47aa-9246-005103aa2800" providerId="AD" clId="Web-{CC2C6986-6EF7-B8A8-D379-E447394CC4C6}" dt="2024-07-29T11:50:44.490" v="1635"/>
        <pc:sldMkLst>
          <pc:docMk/>
          <pc:sldMk cId="2502227810" sldId="268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11:47:59.705" v="1589" actId="20577"/>
          <ac:spMkLst>
            <pc:docMk/>
            <pc:sldMk cId="2502227810" sldId="268"/>
            <ac:spMk id="2" creationId="{792CD763-5E50-4560-C0E3-DA865CFA8F05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09:45:43.718" v="1563"/>
          <ac:spMkLst>
            <pc:docMk/>
            <pc:sldMk cId="2502227810" sldId="268"/>
            <ac:spMk id="3" creationId="{A47BF294-724F-70FD-856F-221CE59FC6F1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8" creationId="{8D06CE56-3881-4ADA-8CEF-D18B02C242A3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10" creationId="{79F3C543-62EC-4433-9C93-A2CD8764E9B4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12" creationId="{68AF5748-FED8-45BA-8631-26D1D10F3246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14" creationId="{AF2F604E-43BE-4DC3-B983-E071523364F8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16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21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23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25" creationId="{5DCB5928-DC7D-4612-9922-441966E1562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27" creationId="{682C1161-1736-45EC-99B7-33F3CAE9D51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29" creationId="{84D4DDB8-B68F-45B0-9F62-C4279996F672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31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1:46:58.501" v="1578"/>
          <ac:spMkLst>
            <pc:docMk/>
            <pc:sldMk cId="2502227810" sldId="268"/>
            <ac:spMk id="33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11:50:44.490" v="1635"/>
          <ac:picMkLst>
            <pc:docMk/>
            <pc:sldMk cId="2502227810" sldId="268"/>
            <ac:picMk id="3" creationId="{B1A12567-D29B-A369-AEF5-07C61FC9A41F}"/>
          </ac:picMkLst>
        </pc:picChg>
      </pc:sldChg>
      <pc:sldChg chg="new del">
        <pc:chgData name="ALESSANDRO MARCONCINI" userId="S::alessandro.marconcini_03@studenti.univr.it::0be5d9f0-2e81-47aa-9246-005103aa2800" providerId="AD" clId="Web-{CC2C6986-6EF7-B8A8-D379-E447394CC4C6}" dt="2024-07-29T11:48:02.002" v="1590"/>
        <pc:sldMkLst>
          <pc:docMk/>
          <pc:sldMk cId="736616835" sldId="269"/>
        </pc:sldMkLst>
      </pc:sldChg>
      <pc:sldChg chg="addSp delSp modSp add replId">
        <pc:chgData name="ALESSANDRO MARCONCINI" userId="S::alessandro.marconcini_03@studenti.univr.it::0be5d9f0-2e81-47aa-9246-005103aa2800" providerId="AD" clId="Web-{CC2C6986-6EF7-B8A8-D379-E447394CC4C6}" dt="2024-07-29T11:50:56.881" v="1637"/>
        <pc:sldMkLst>
          <pc:docMk/>
          <pc:sldMk cId="3154308996" sldId="269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11:48:22.190" v="1594" actId="20577"/>
          <ac:spMkLst>
            <pc:docMk/>
            <pc:sldMk cId="3154308996" sldId="269"/>
            <ac:spMk id="2" creationId="{792CD763-5E50-4560-C0E3-DA865CFA8F05}"/>
          </ac:spMkLst>
        </pc:spChg>
        <pc:picChg chg="del">
          <ac:chgData name="ALESSANDRO MARCONCINI" userId="S::alessandro.marconcini_03@studenti.univr.it::0be5d9f0-2e81-47aa-9246-005103aa2800" providerId="AD" clId="Web-{CC2C6986-6EF7-B8A8-D379-E447394CC4C6}" dt="2024-07-29T11:48:24.753" v="1595"/>
          <ac:picMkLst>
            <pc:docMk/>
            <pc:sldMk cId="3154308996" sldId="269"/>
            <ac:picMk id="3" creationId="{B1A12567-D29B-A369-AEF5-07C61FC9A41F}"/>
          </ac:picMkLst>
        </pc:picChg>
        <pc:picChg chg="add mod">
          <ac:chgData name="ALESSANDRO MARCONCINI" userId="S::alessandro.marconcini_03@studenti.univr.it::0be5d9f0-2e81-47aa-9246-005103aa2800" providerId="AD" clId="Web-{CC2C6986-6EF7-B8A8-D379-E447394CC4C6}" dt="2024-07-29T11:50:56.881" v="1637"/>
          <ac:picMkLst>
            <pc:docMk/>
            <pc:sldMk cId="3154308996" sldId="269"/>
            <ac:picMk id="4" creationId="{29F62B5E-2061-218F-3A33-1F2D94BC043A}"/>
          </ac:picMkLst>
        </pc:picChg>
      </pc:sldChg>
      <pc:sldChg chg="addSp delSp modSp add replId">
        <pc:chgData name="ALESSANDRO MARCONCINI" userId="S::alessandro.marconcini_03@studenti.univr.it::0be5d9f0-2e81-47aa-9246-005103aa2800" providerId="AD" clId="Web-{CC2C6986-6EF7-B8A8-D379-E447394CC4C6}" dt="2024-07-29T11:51:13.616" v="1641"/>
        <pc:sldMkLst>
          <pc:docMk/>
          <pc:sldMk cId="408865456" sldId="270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11:49:47.473" v="1623" actId="20577"/>
          <ac:spMkLst>
            <pc:docMk/>
            <pc:sldMk cId="408865456" sldId="270"/>
            <ac:spMk id="2" creationId="{792CD763-5E50-4560-C0E3-DA865CFA8F05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11:51:04.319" v="1639"/>
          <ac:picMkLst>
            <pc:docMk/>
            <pc:sldMk cId="408865456" sldId="270"/>
            <ac:picMk id="3" creationId="{AFDFFC80-6FA4-0CF5-45A9-5A3427A97125}"/>
          </ac:picMkLst>
        </pc:picChg>
        <pc:picChg chg="del">
          <ac:chgData name="ALESSANDRO MARCONCINI" userId="S::alessandro.marconcini_03@studenti.univr.it::0be5d9f0-2e81-47aa-9246-005103aa2800" providerId="AD" clId="Web-{CC2C6986-6EF7-B8A8-D379-E447394CC4C6}" dt="2024-07-29T11:49:49.411" v="1624"/>
          <ac:picMkLst>
            <pc:docMk/>
            <pc:sldMk cId="408865456" sldId="270"/>
            <ac:picMk id="4" creationId="{29F62B5E-2061-218F-3A33-1F2D94BC043A}"/>
          </ac:picMkLst>
        </pc:picChg>
        <pc:picChg chg="add mod">
          <ac:chgData name="ALESSANDRO MARCONCINI" userId="S::alessandro.marconcini_03@studenti.univr.it::0be5d9f0-2e81-47aa-9246-005103aa2800" providerId="AD" clId="Web-{CC2C6986-6EF7-B8A8-D379-E447394CC4C6}" dt="2024-07-29T11:51:13.616" v="1641"/>
          <ac:picMkLst>
            <pc:docMk/>
            <pc:sldMk cId="408865456" sldId="270"/>
            <ac:picMk id="5" creationId="{DBD7676F-615B-DBEE-F377-C3E6D9618CEB}"/>
          </ac:picMkLst>
        </pc:picChg>
      </pc:sldChg>
      <pc:sldChg chg="new del">
        <pc:chgData name="ALESSANDRO MARCONCINI" userId="S::alessandro.marconcini_03@studenti.univr.it::0be5d9f0-2e81-47aa-9246-005103aa2800" providerId="AD" clId="Web-{CC2C6986-6EF7-B8A8-D379-E447394CC4C6}" dt="2024-07-29T11:49:06.644" v="1600"/>
        <pc:sldMkLst>
          <pc:docMk/>
          <pc:sldMk cId="3439081198" sldId="270"/>
        </pc:sldMkLst>
      </pc:sldChg>
      <pc:sldChg chg="addSp delSp modSp add ord replId">
        <pc:chgData name="ALESSANDRO MARCONCINI" userId="S::alessandro.marconcini_03@studenti.univr.it::0be5d9f0-2e81-47aa-9246-005103aa2800" providerId="AD" clId="Web-{CC2C6986-6EF7-B8A8-D379-E447394CC4C6}" dt="2024-07-29T12:01:02.457" v="1755" actId="20577"/>
        <pc:sldMkLst>
          <pc:docMk/>
          <pc:sldMk cId="1121619054" sldId="271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12:01:02.457" v="1755" actId="20577"/>
          <ac:spMkLst>
            <pc:docMk/>
            <pc:sldMk cId="1121619054" sldId="271"/>
            <ac:spMk id="2" creationId="{87BC07F1-FA65-4A56-7C73-57C6DB40CA2B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26" creationId="{8D06CE56-3881-4ADA-8CEF-D18B02C242A3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28" creationId="{79F3C543-62EC-4433-9C93-A2CD8764E9B4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30" creationId="{0E2F58BF-12E5-4B5A-AD25-4DAAA2742A7B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32" creationId="{AF2F604E-43BE-4DC3-B983-E071523364F8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34" creationId="{08C9B587-E65E-4B52-B37C-ABEBB6E8792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39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41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43" creationId="{5DCB5928-DC7D-4612-9922-441966E1562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45" creationId="{682C1161-1736-45EC-99B7-33F3CAE9D51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47" creationId="{84D4DDB8-B68F-45B0-9F62-C4279996F672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49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0:48.113" v="1752"/>
          <ac:spMkLst>
            <pc:docMk/>
            <pc:sldMk cId="1121619054" sldId="271"/>
            <ac:spMk id="51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12:00:48.113" v="1752"/>
          <ac:picMkLst>
            <pc:docMk/>
            <pc:sldMk cId="1121619054" sldId="271"/>
            <ac:picMk id="3" creationId="{EAFAF68C-315F-19FB-AB71-DB53416825FD}"/>
          </ac:picMkLst>
        </pc:picChg>
        <pc:picChg chg="del">
          <ac:chgData name="ALESSANDRO MARCONCINI" userId="S::alessandro.marconcini_03@studenti.univr.it::0be5d9f0-2e81-47aa-9246-005103aa2800" providerId="AD" clId="Web-{CC2C6986-6EF7-B8A8-D379-E447394CC4C6}" dt="2024-07-29T12:00:33.409" v="1747"/>
          <ac:picMkLst>
            <pc:docMk/>
            <pc:sldMk cId="1121619054" sldId="271"/>
            <ac:picMk id="4" creationId="{219FADCF-9BA8-A3B4-77FB-2685CC4BC90F}"/>
          </ac:picMkLst>
        </pc:picChg>
      </pc:sldChg>
      <pc:sldChg chg="addSp delSp modSp new mod setBg">
        <pc:chgData name="ALESSANDRO MARCONCINI" userId="S::alessandro.marconcini_03@studenti.univr.it::0be5d9f0-2e81-47aa-9246-005103aa2800" providerId="AD" clId="Web-{CC2C6986-6EF7-B8A8-D379-E447394CC4C6}" dt="2024-07-29T11:59:38.393" v="1746" actId="20577"/>
        <pc:sldMkLst>
          <pc:docMk/>
          <pc:sldMk cId="2037111618" sldId="272"/>
        </pc:sldMkLst>
        <pc:spChg chg="mod">
          <ac:chgData name="ALESSANDRO MARCONCINI" userId="S::alessandro.marconcini_03@studenti.univr.it::0be5d9f0-2e81-47aa-9246-005103aa2800" providerId="AD" clId="Web-{CC2C6986-6EF7-B8A8-D379-E447394CC4C6}" dt="2024-07-29T11:57:19.811" v="1674" actId="20577"/>
          <ac:spMkLst>
            <pc:docMk/>
            <pc:sldMk cId="2037111618" sldId="272"/>
            <ac:spMk id="2" creationId="{28475BEF-306F-2976-D3A4-98FC95AC9AB9}"/>
          </ac:spMkLst>
        </pc:spChg>
        <pc:spChg chg="del">
          <ac:chgData name="ALESSANDRO MARCONCINI" userId="S::alessandro.marconcini_03@studenti.univr.it::0be5d9f0-2e81-47aa-9246-005103aa2800" providerId="AD" clId="Web-{CC2C6986-6EF7-B8A8-D379-E447394CC4C6}" dt="2024-07-29T11:57:25.202" v="1676"/>
          <ac:spMkLst>
            <pc:docMk/>
            <pc:sldMk cId="2037111618" sldId="272"/>
            <ac:spMk id="3" creationId="{1349B4E8-73B5-CB4C-3819-E1F7CEF2D1A1}"/>
          </ac:spMkLst>
        </pc:spChg>
        <pc:spChg chg="add mod">
          <ac:chgData name="ALESSANDRO MARCONCINI" userId="S::alessandro.marconcini_03@studenti.univr.it::0be5d9f0-2e81-47aa-9246-005103aa2800" providerId="AD" clId="Web-{CC2C6986-6EF7-B8A8-D379-E447394CC4C6}" dt="2024-07-29T11:59:38.393" v="1746" actId="20577"/>
          <ac:spMkLst>
            <pc:docMk/>
            <pc:sldMk cId="2037111618" sldId="272"/>
            <ac:spMk id="5" creationId="{FAF74CA9-1216-FD0D-46C2-CDC5CC34609D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11:58:49.407" v="1686" actId="1076"/>
          <ac:picMkLst>
            <pc:docMk/>
            <pc:sldMk cId="2037111618" sldId="272"/>
            <ac:picMk id="4" creationId="{B8B8D9DE-8B59-C81D-5E5C-9C85F4A4D86A}"/>
          </ac:picMkLst>
        </pc:picChg>
      </pc:sldChg>
      <pc:sldChg chg="addSp delSp modSp new mod setBg">
        <pc:chgData name="ALESSANDRO MARCONCINI" userId="S::alessandro.marconcini_03@studenti.univr.it::0be5d9f0-2e81-47aa-9246-005103aa2800" providerId="AD" clId="Web-{CC2C6986-6EF7-B8A8-D379-E447394CC4C6}" dt="2024-07-29T12:06:04.558" v="1801" actId="1076"/>
        <pc:sldMkLst>
          <pc:docMk/>
          <pc:sldMk cId="3706188872" sldId="273"/>
        </pc:sldMkLst>
        <pc:spChg chg="mod ord">
          <ac:chgData name="ALESSANDRO MARCONCINI" userId="S::alessandro.marconcini_03@studenti.univr.it::0be5d9f0-2e81-47aa-9246-005103aa2800" providerId="AD" clId="Web-{CC2C6986-6EF7-B8A8-D379-E447394CC4C6}" dt="2024-07-29T12:06:04.558" v="1801" actId="1076"/>
          <ac:spMkLst>
            <pc:docMk/>
            <pc:sldMk cId="3706188872" sldId="273"/>
            <ac:spMk id="2" creationId="{3EBB369C-47FB-872F-1CCA-BB10BA761D3E}"/>
          </ac:spMkLst>
        </pc:spChg>
        <pc:spChg chg="del mod">
          <ac:chgData name="ALESSANDRO MARCONCINI" userId="S::alessandro.marconcini_03@studenti.univr.it::0be5d9f0-2e81-47aa-9246-005103aa2800" providerId="AD" clId="Web-{CC2C6986-6EF7-B8A8-D379-E447394CC4C6}" dt="2024-07-29T12:02:20.365" v="1758"/>
          <ac:spMkLst>
            <pc:docMk/>
            <pc:sldMk cId="3706188872" sldId="273"/>
            <ac:spMk id="3" creationId="{90F3255B-9EAD-24B8-BD36-922B6BC8AAFA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8" creationId="{1C799903-48D5-4A31-A1A2-541072D9771E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10" creationId="{8EFFF109-FC58-4FD3-BE05-9775A1310F55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12" creationId="{E1B96AD6-92A9-4273-A62B-96A1C3E0BA95}"/>
          </ac:spMkLst>
        </pc:spChg>
        <pc:spChg chg="add del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14" creationId="{463EEC44-1BA3-44ED-81FC-A644B04B2A4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19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21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23" creationId="{5DCB5928-DC7D-4612-9922-441966E1562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25" creationId="{682C1161-1736-45EC-99B7-33F3CAE9D517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27" creationId="{84D4DDB8-B68F-45B0-9F62-C4279996F672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29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CC2C6986-6EF7-B8A8-D379-E447394CC4C6}" dt="2024-07-29T12:04:33.196" v="1783"/>
          <ac:spMkLst>
            <pc:docMk/>
            <pc:sldMk cId="3706188872" sldId="273"/>
            <ac:spMk id="31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CC2C6986-6EF7-B8A8-D379-E447394CC4C6}" dt="2024-07-29T12:06:00.042" v="1800" actId="1076"/>
          <ac:picMkLst>
            <pc:docMk/>
            <pc:sldMk cId="3706188872" sldId="273"/>
            <ac:picMk id="4" creationId="{5461E939-04A4-275F-32C2-ED9C20D943EA}"/>
          </ac:picMkLst>
        </pc:picChg>
      </pc:sldChg>
      <pc:sldChg chg="new">
        <pc:chgData name="ALESSANDRO MARCONCINI" userId="S::alessandro.marconcini_03@studenti.univr.it::0be5d9f0-2e81-47aa-9246-005103aa2800" providerId="AD" clId="Web-{CC2C6986-6EF7-B8A8-D379-E447394CC4C6}" dt="2024-07-29T12:07:58.654" v="1811"/>
        <pc:sldMkLst>
          <pc:docMk/>
          <pc:sldMk cId="393553991" sldId="274"/>
        </pc:sldMkLst>
      </pc:sldChg>
      <pc:sldMasterChg chg="add del addSldLayout delSldLayout">
        <pc:chgData name="ALESSANDRO MARCONCINI" userId="S::alessandro.marconcini_03@studenti.univr.it::0be5d9f0-2e81-47aa-9246-005103aa2800" providerId="AD" clId="Web-{CC2C6986-6EF7-B8A8-D379-E447394CC4C6}" dt="2024-07-29T07:50:22.921" v="5"/>
        <pc:sldMasterMkLst>
          <pc:docMk/>
          <pc:sldMasterMk cId="0" sldId="2147483648"/>
        </pc:sldMasterMkLst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60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67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921" v="5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ALESSANDRO MARCONCINI" userId="S::alessandro.marconcini_03@studenti.univr.it::0be5d9f0-2e81-47aa-9246-005103aa2800" providerId="AD" clId="Web-{CC2C6986-6EF7-B8A8-D379-E447394CC4C6}" dt="2024-07-29T07:50:22.843" v="4"/>
        <pc:sldMasterMkLst>
          <pc:docMk/>
          <pc:sldMasterMk cId="377643342" sldId="2147483699"/>
        </pc:sldMasterMkLst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3952354625" sldId="2147483688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3695497944" sldId="2147483689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4185089323" sldId="2147483690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2391738899" sldId="2147483691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3558569046" sldId="2147483692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2995083873" sldId="2147483693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4035655374" sldId="2147483694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2525543746" sldId="2147483695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4096802711" sldId="2147483696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1466511692" sldId="2147483697"/>
          </pc:sldLayoutMkLst>
        </pc:sldLayoutChg>
        <pc:sldLayoutChg chg="add del">
          <pc:chgData name="ALESSANDRO MARCONCINI" userId="S::alessandro.marconcini_03@studenti.univr.it::0be5d9f0-2e81-47aa-9246-005103aa2800" providerId="AD" clId="Web-{CC2C6986-6EF7-B8A8-D379-E447394CC4C6}" dt="2024-07-29T07:50:22.843" v="4"/>
          <pc:sldLayoutMkLst>
            <pc:docMk/>
            <pc:sldMasterMk cId="377643342" sldId="2147483699"/>
            <pc:sldLayoutMk cId="2204736494" sldId="2147483698"/>
          </pc:sldLayoutMkLst>
        </pc:sldLayoutChg>
      </pc:sldMasterChg>
      <pc:sldMasterChg chg="add mod setBg addSldLayout modSldLayout">
        <pc:chgData name="ALESSANDRO MARCONCINI" userId="S::alessandro.marconcini_03@studenti.univr.it::0be5d9f0-2e81-47aa-9246-005103aa2800" providerId="AD" clId="Web-{CC2C6986-6EF7-B8A8-D379-E447394CC4C6}" dt="2024-07-29T07:56:20.979" v="87"/>
        <pc:sldMasterMkLst>
          <pc:docMk/>
          <pc:sldMasterMk cId="2033509071" sldId="2147483738"/>
        </pc:sldMasterMkLst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3209186802" sldId="2147483727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788523465" sldId="2147483728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2161505787" sldId="2147483729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1866121287" sldId="2147483730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3461291471" sldId="2147483731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3826992507" sldId="2147483732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745699619" sldId="2147483733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4026178093" sldId="2147483734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2658800683" sldId="2147483735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100963099" sldId="2147483736"/>
          </pc:sldLayoutMkLst>
        </pc:sldLayoutChg>
        <pc:sldLayoutChg chg="add mod">
          <pc:chgData name="ALESSANDRO MARCONCINI" userId="S::alessandro.marconcini_03@studenti.univr.it::0be5d9f0-2e81-47aa-9246-005103aa2800" providerId="AD" clId="Web-{CC2C6986-6EF7-B8A8-D379-E447394CC4C6}" dt="2024-07-29T07:56:20.979" v="87"/>
          <pc:sldLayoutMkLst>
            <pc:docMk/>
            <pc:sldMasterMk cId="2033509071" sldId="2147483738"/>
            <pc:sldLayoutMk cId="4075154842" sldId="2147483737"/>
          </pc:sldLayoutMkLst>
        </pc:sldLayoutChg>
      </pc:sldMasterChg>
    </pc:docChg>
  </pc:docChgLst>
  <pc:docChgLst>
    <pc:chgData name="ALESSANDRO MARCONCINI" userId="S::alessandro.marconcini_03@studenti.univr.it::0be5d9f0-2e81-47aa-9246-005103aa2800" providerId="AD" clId="Web-{CB410B0C-6FD9-708B-3862-93D85A3E6DAE}"/>
    <pc:docChg chg="modSld">
      <pc:chgData name="ALESSANDRO MARCONCINI" userId="S::alessandro.marconcini_03@studenti.univr.it::0be5d9f0-2e81-47aa-9246-005103aa2800" providerId="AD" clId="Web-{CB410B0C-6FD9-708B-3862-93D85A3E6DAE}" dt="2024-07-30T06:17:00.396" v="3" actId="20577"/>
      <pc:docMkLst>
        <pc:docMk/>
      </pc:docMkLst>
      <pc:sldChg chg="modSp">
        <pc:chgData name="ALESSANDRO MARCONCINI" userId="S::alessandro.marconcini_03@studenti.univr.it::0be5d9f0-2e81-47aa-9246-005103aa2800" providerId="AD" clId="Web-{CB410B0C-6FD9-708B-3862-93D85A3E6DAE}" dt="2024-07-30T06:17:00.396" v="3" actId="20577"/>
        <pc:sldMkLst>
          <pc:docMk/>
          <pc:sldMk cId="1505524669" sldId="281"/>
        </pc:sldMkLst>
        <pc:spChg chg="mod">
          <ac:chgData name="ALESSANDRO MARCONCINI" userId="S::alessandro.marconcini_03@studenti.univr.it::0be5d9f0-2e81-47aa-9246-005103aa2800" providerId="AD" clId="Web-{CB410B0C-6FD9-708B-3862-93D85A3E6DAE}" dt="2024-07-30T06:17:00.396" v="3" actId="20577"/>
          <ac:spMkLst>
            <pc:docMk/>
            <pc:sldMk cId="1505524669" sldId="281"/>
            <ac:spMk id="3" creationId="{49ABDF5A-562B-991E-21DC-778DD0DC9B6E}"/>
          </ac:spMkLst>
        </pc:spChg>
      </pc:sldChg>
    </pc:docChg>
  </pc:docChgLst>
  <pc:docChgLst>
    <pc:chgData name="ALESSANDRO MARCONCINI" userId="S::alessandro.marconcini_03@studenti.univr.it::0be5d9f0-2e81-47aa-9246-005103aa2800" providerId="AD" clId="Web-{F5256E9F-119F-CECD-7561-7D83A747847B}"/>
    <pc:docChg chg="addSld delSld modSld">
      <pc:chgData name="ALESSANDRO MARCONCINI" userId="S::alessandro.marconcini_03@studenti.univr.it::0be5d9f0-2e81-47aa-9246-005103aa2800" providerId="AD" clId="Web-{F5256E9F-119F-CECD-7561-7D83A747847B}" dt="2024-08-01T08:56:07.475" v="631"/>
      <pc:docMkLst>
        <pc:docMk/>
      </pc:docMkLst>
      <pc:sldChg chg="addSp modSp">
        <pc:chgData name="ALESSANDRO MARCONCINI" userId="S::alessandro.marconcini_03@studenti.univr.it::0be5d9f0-2e81-47aa-9246-005103aa2800" providerId="AD" clId="Web-{F5256E9F-119F-CECD-7561-7D83A747847B}" dt="2024-08-01T08:12:37.093" v="70" actId="20577"/>
        <pc:sldMkLst>
          <pc:docMk/>
          <pc:sldMk cId="994421855" sldId="291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12:37.093" v="70" actId="20577"/>
          <ac:spMkLst>
            <pc:docMk/>
            <pc:sldMk cId="994421855" sldId="291"/>
            <ac:spMk id="3" creationId="{ED6A0BAA-4E24-C57C-28A5-0E7998EEBA39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09:25.714" v="10" actId="20577"/>
          <ac:spMkLst>
            <pc:docMk/>
            <pc:sldMk cId="994421855" sldId="291"/>
            <ac:spMk id="8" creationId="{28E520F2-9758-D27E-15EA-A0CEE0323370}"/>
          </ac:spMkLst>
        </pc:spChg>
        <pc:cxnChg chg="add mod">
          <ac:chgData name="ALESSANDRO MARCONCINI" userId="S::alessandro.marconcini_03@studenti.univr.it::0be5d9f0-2e81-47aa-9246-005103aa2800" providerId="AD" clId="Web-{F5256E9F-119F-CECD-7561-7D83A747847B}" dt="2024-08-01T08:09:38.621" v="12" actId="1076"/>
          <ac:cxnSpMkLst>
            <pc:docMk/>
            <pc:sldMk cId="994421855" sldId="291"/>
            <ac:cxnSpMk id="6" creationId="{A3E3893A-75D7-4D54-7671-5644CC1761F2}"/>
          </ac:cxnSpMkLst>
        </pc:cxnChg>
        <pc:cxnChg chg="add mod">
          <ac:chgData name="ALESSANDRO MARCONCINI" userId="S::alessandro.marconcini_03@studenti.univr.it::0be5d9f0-2e81-47aa-9246-005103aa2800" providerId="AD" clId="Web-{F5256E9F-119F-CECD-7561-7D83A747847B}" dt="2024-08-01T08:10:04.168" v="15"/>
          <ac:cxnSpMkLst>
            <pc:docMk/>
            <pc:sldMk cId="994421855" sldId="291"/>
            <ac:cxnSpMk id="7" creationId="{F3195158-0CD4-E739-C370-8E5D6D41F8DA}"/>
          </ac:cxnSpMkLst>
        </pc:cxnChg>
        <pc:cxnChg chg="add mod">
          <ac:chgData name="ALESSANDRO MARCONCINI" userId="S::alessandro.marconcini_03@studenti.univr.it::0be5d9f0-2e81-47aa-9246-005103aa2800" providerId="AD" clId="Web-{F5256E9F-119F-CECD-7561-7D83A747847B}" dt="2024-08-01T08:10:46.919" v="18"/>
          <ac:cxnSpMkLst>
            <pc:docMk/>
            <pc:sldMk cId="994421855" sldId="291"/>
            <ac:cxnSpMk id="9" creationId="{CC348D26-9CAB-67AB-4363-2DD69DDDC2E9}"/>
          </ac:cxnSpMkLst>
        </pc:cxnChg>
        <pc:cxnChg chg="add mod">
          <ac:chgData name="ALESSANDRO MARCONCINI" userId="S::alessandro.marconcini_03@studenti.univr.it::0be5d9f0-2e81-47aa-9246-005103aa2800" providerId="AD" clId="Web-{F5256E9F-119F-CECD-7561-7D83A747847B}" dt="2024-08-01T08:10:59.482" v="22" actId="1076"/>
          <ac:cxnSpMkLst>
            <pc:docMk/>
            <pc:sldMk cId="994421855" sldId="291"/>
            <ac:cxnSpMk id="10" creationId="{723A2A3E-E4F6-037F-1036-EBF4ACCF55BD}"/>
          </ac:cxnSpMkLst>
        </pc:cxnChg>
      </pc:sldChg>
      <pc:sldChg chg="delSp modSp new del">
        <pc:chgData name="ALESSANDRO MARCONCINI" userId="S::alessandro.marconcini_03@studenti.univr.it::0be5d9f0-2e81-47aa-9246-005103aa2800" providerId="AD" clId="Web-{F5256E9F-119F-CECD-7561-7D83A747847B}" dt="2024-08-01T08:13:04" v="77"/>
        <pc:sldMkLst>
          <pc:docMk/>
          <pc:sldMk cId="32540883" sldId="292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12:50.047" v="75" actId="20577"/>
          <ac:spMkLst>
            <pc:docMk/>
            <pc:sldMk cId="32540883" sldId="292"/>
            <ac:spMk id="2" creationId="{EDB8853E-9E66-395F-61CD-0D023D7A72CC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13:01.531" v="76"/>
          <ac:spMkLst>
            <pc:docMk/>
            <pc:sldMk cId="32540883" sldId="292"/>
            <ac:spMk id="3" creationId="{679D9A4E-F402-143C-E21B-92E98AA77136}"/>
          </ac:spMkLst>
        </pc:spChg>
      </pc:sldChg>
      <pc:sldChg chg="delSp modSp add replId">
        <pc:chgData name="ALESSANDRO MARCONCINI" userId="S::alessandro.marconcini_03@studenti.univr.it::0be5d9f0-2e81-47aa-9246-005103aa2800" providerId="AD" clId="Web-{F5256E9F-119F-CECD-7561-7D83A747847B}" dt="2024-08-01T08:19:19.601" v="113" actId="20577"/>
        <pc:sldMkLst>
          <pc:docMk/>
          <pc:sldMk cId="2185321386" sldId="292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19:19.601" v="113" actId="20577"/>
          <ac:spMkLst>
            <pc:docMk/>
            <pc:sldMk cId="2185321386" sldId="292"/>
            <ac:spMk id="2" creationId="{EBBE9B52-64DB-36F4-25C4-1B0D4FAE91C6}"/>
          </ac:spMkLst>
        </pc:spChg>
        <pc:spChg chg="del mod">
          <ac:chgData name="ALESSANDRO MARCONCINI" userId="S::alessandro.marconcini_03@studenti.univr.it::0be5d9f0-2e81-47aa-9246-005103aa2800" providerId="AD" clId="Web-{F5256E9F-119F-CECD-7561-7D83A747847B}" dt="2024-08-01T08:13:23.469" v="86"/>
          <ac:spMkLst>
            <pc:docMk/>
            <pc:sldMk cId="2185321386" sldId="292"/>
            <ac:spMk id="3" creationId="{ED6A0BAA-4E24-C57C-28A5-0E7998EEBA39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17:53.272" v="109" actId="14100"/>
          <ac:spMkLst>
            <pc:docMk/>
            <pc:sldMk cId="2185321386" sldId="292"/>
            <ac:spMk id="8" creationId="{28E520F2-9758-D27E-15EA-A0CEE0323370}"/>
          </ac:spMkLst>
        </pc:spChg>
        <pc:picChg chg="del">
          <ac:chgData name="ALESSANDRO MARCONCINI" userId="S::alessandro.marconcini_03@studenti.univr.it::0be5d9f0-2e81-47aa-9246-005103aa2800" providerId="AD" clId="Web-{F5256E9F-119F-CECD-7561-7D83A747847B}" dt="2024-08-01T08:15:54.644" v="96"/>
          <ac:picMkLst>
            <pc:docMk/>
            <pc:sldMk cId="2185321386" sldId="292"/>
            <ac:picMk id="5" creationId="{7CCCCB67-0033-7DD6-06E1-EA34077A4766}"/>
          </ac:picMkLst>
        </pc:picChg>
        <pc:cxnChg chg="del">
          <ac:chgData name="ALESSANDRO MARCONCINI" userId="S::alessandro.marconcini_03@studenti.univr.it::0be5d9f0-2e81-47aa-9246-005103aa2800" providerId="AD" clId="Web-{F5256E9F-119F-CECD-7561-7D83A747847B}" dt="2024-08-01T08:13:13.844" v="80"/>
          <ac:cxnSpMkLst>
            <pc:docMk/>
            <pc:sldMk cId="2185321386" sldId="292"/>
            <ac:cxnSpMk id="6" creationId="{A3E3893A-75D7-4D54-7671-5644CC1761F2}"/>
          </ac:cxnSpMkLst>
        </pc:cxnChg>
        <pc:cxnChg chg="del">
          <ac:chgData name="ALESSANDRO MARCONCINI" userId="S::alessandro.marconcini_03@studenti.univr.it::0be5d9f0-2e81-47aa-9246-005103aa2800" providerId="AD" clId="Web-{F5256E9F-119F-CECD-7561-7D83A747847B}" dt="2024-08-01T08:13:16.250" v="83"/>
          <ac:cxnSpMkLst>
            <pc:docMk/>
            <pc:sldMk cId="2185321386" sldId="292"/>
            <ac:cxnSpMk id="7" creationId="{F3195158-0CD4-E739-C370-8E5D6D41F8DA}"/>
          </ac:cxnSpMkLst>
        </pc:cxnChg>
        <pc:cxnChg chg="del">
          <ac:chgData name="ALESSANDRO MARCONCINI" userId="S::alessandro.marconcini_03@studenti.univr.it::0be5d9f0-2e81-47aa-9246-005103aa2800" providerId="AD" clId="Web-{F5256E9F-119F-CECD-7561-7D83A747847B}" dt="2024-08-01T08:13:15.500" v="82"/>
          <ac:cxnSpMkLst>
            <pc:docMk/>
            <pc:sldMk cId="2185321386" sldId="292"/>
            <ac:cxnSpMk id="9" creationId="{CC348D26-9CAB-67AB-4363-2DD69DDDC2E9}"/>
          </ac:cxnSpMkLst>
        </pc:cxnChg>
        <pc:cxnChg chg="del">
          <ac:chgData name="ALESSANDRO MARCONCINI" userId="S::alessandro.marconcini_03@studenti.univr.it::0be5d9f0-2e81-47aa-9246-005103aa2800" providerId="AD" clId="Web-{F5256E9F-119F-CECD-7561-7D83A747847B}" dt="2024-08-01T08:13:14.735" v="81"/>
          <ac:cxnSpMkLst>
            <pc:docMk/>
            <pc:sldMk cId="2185321386" sldId="292"/>
            <ac:cxnSpMk id="10" creationId="{723A2A3E-E4F6-037F-1036-EBF4ACCF55BD}"/>
          </ac:cxnSpMkLst>
        </pc:cxnChg>
      </pc:sldChg>
      <pc:sldChg chg="add del replId">
        <pc:chgData name="ALESSANDRO MARCONCINI" userId="S::alessandro.marconcini_03@studenti.univr.it::0be5d9f0-2e81-47aa-9246-005103aa2800" providerId="AD" clId="Web-{F5256E9F-119F-CECD-7561-7D83A747847B}" dt="2024-08-01T08:10:53.982" v="20"/>
        <pc:sldMkLst>
          <pc:docMk/>
          <pc:sldMk cId="3451871664" sldId="292"/>
        </pc:sldMkLst>
      </pc:sldChg>
      <pc:sldChg chg="addSp modSp add mod replId setBg">
        <pc:chgData name="ALESSANDRO MARCONCINI" userId="S::alessandro.marconcini_03@studenti.univr.it::0be5d9f0-2e81-47aa-9246-005103aa2800" providerId="AD" clId="Web-{F5256E9F-119F-CECD-7561-7D83A747847B}" dt="2024-08-01T08:32:46.321" v="361" actId="1076"/>
        <pc:sldMkLst>
          <pc:docMk/>
          <pc:sldMk cId="276225313" sldId="293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21:52.714" v="129"/>
          <ac:spMkLst>
            <pc:docMk/>
            <pc:sldMk cId="276225313" sldId="293"/>
            <ac:spMk id="2" creationId="{EBBE9B52-64DB-36F4-25C4-1B0D4FAE91C6}"/>
          </ac:spMkLst>
        </pc:spChg>
        <pc:spChg chg="add mod">
          <ac:chgData name="ALESSANDRO MARCONCINI" userId="S::alessandro.marconcini_03@studenti.univr.it::0be5d9f0-2e81-47aa-9246-005103aa2800" providerId="AD" clId="Web-{F5256E9F-119F-CECD-7561-7D83A747847B}" dt="2024-08-01T08:23:32.794" v="149" actId="1076"/>
          <ac:spMkLst>
            <pc:docMk/>
            <pc:sldMk cId="276225313" sldId="293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22:20.590" v="134" actId="20577"/>
          <ac:spMkLst>
            <pc:docMk/>
            <pc:sldMk cId="276225313" sldId="293"/>
            <ac:spMk id="8" creationId="{28E520F2-9758-D27E-15EA-A0CEE0323370}"/>
          </ac:spMkLst>
        </pc:spChg>
        <pc:spChg chg="add mod">
          <ac:chgData name="ALESSANDRO MARCONCINI" userId="S::alessandro.marconcini_03@studenti.univr.it::0be5d9f0-2e81-47aa-9246-005103aa2800" providerId="AD" clId="Web-{F5256E9F-119F-CECD-7561-7D83A747847B}" dt="2024-08-01T08:27:35.705" v="205" actId="1076"/>
          <ac:spMkLst>
            <pc:docMk/>
            <pc:sldMk cId="276225313" sldId="293"/>
            <ac:spMk id="9" creationId="{6664BC99-09EF-E364-3555-B678101B6692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21:52.714" v="129"/>
          <ac:spMkLst>
            <pc:docMk/>
            <pc:sldMk cId="276225313" sldId="293"/>
            <ac:spMk id="13" creationId="{2550BE34-C2B8-49B8-8519-67A8CAD51AE9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21:52.714" v="129"/>
          <ac:spMkLst>
            <pc:docMk/>
            <pc:sldMk cId="276225313" sldId="293"/>
            <ac:spMk id="15" creationId="{A7457DD9-5A45-400A-AB4B-4B4EDECA25F1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21:52.714" v="129"/>
          <ac:spMkLst>
            <pc:docMk/>
            <pc:sldMk cId="276225313" sldId="293"/>
            <ac:spMk id="17" creationId="{441CF7D6-A660-431A-B0BB-140A0D5556B6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21:52.714" v="129"/>
          <ac:spMkLst>
            <pc:docMk/>
            <pc:sldMk cId="276225313" sldId="293"/>
            <ac:spMk id="19" creationId="{0570A85B-3810-4F95-97B0-CBF4CCDB381C}"/>
          </ac:spMkLst>
        </pc:spChg>
        <pc:picChg chg="add mod">
          <ac:chgData name="ALESSANDRO MARCONCINI" userId="S::alessandro.marconcini_03@studenti.univr.it::0be5d9f0-2e81-47aa-9246-005103aa2800" providerId="AD" clId="Web-{F5256E9F-119F-CECD-7561-7D83A747847B}" dt="2024-08-01T08:23:11.544" v="144" actId="1076"/>
          <ac:picMkLst>
            <pc:docMk/>
            <pc:sldMk cId="276225313" sldId="293"/>
            <ac:picMk id="3" creationId="{324F9037-08AB-6695-A42E-F754146F5601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32:46.321" v="361" actId="1076"/>
          <ac:picMkLst>
            <pc:docMk/>
            <pc:sldMk cId="276225313" sldId="293"/>
            <ac:picMk id="10" creationId="{FB7621C1-C7B0-3469-A6BA-2706F0974C1A}"/>
          </ac:picMkLst>
        </pc:picChg>
        <pc:cxnChg chg="add mod">
          <ac:chgData name="ALESSANDRO MARCONCINI" userId="S::alessandro.marconcini_03@studenti.univr.it::0be5d9f0-2e81-47aa-9246-005103aa2800" providerId="AD" clId="Web-{F5256E9F-119F-CECD-7561-7D83A747847B}" dt="2024-08-01T08:23:13.841" v="145" actId="1076"/>
          <ac:cxnSpMkLst>
            <pc:docMk/>
            <pc:sldMk cId="276225313" sldId="293"/>
            <ac:cxnSpMk id="5" creationId="{75DACFB5-E065-3C67-9BF2-E13BD41F042C}"/>
          </ac:cxnSpMkLst>
        </pc:cxnChg>
      </pc:sldChg>
      <pc:sldChg chg="new del">
        <pc:chgData name="ALESSANDRO MARCONCINI" userId="S::alessandro.marconcini_03@studenti.univr.it::0be5d9f0-2e81-47aa-9246-005103aa2800" providerId="AD" clId="Web-{F5256E9F-119F-CECD-7561-7D83A747847B}" dt="2024-08-01T08:19:29.602" v="115"/>
        <pc:sldMkLst>
          <pc:docMk/>
          <pc:sldMk cId="3020905634" sldId="293"/>
        </pc:sldMkLst>
      </pc:sldChg>
      <pc:sldChg chg="addSp delSp modSp add replId">
        <pc:chgData name="ALESSANDRO MARCONCINI" userId="S::alessandro.marconcini_03@studenti.univr.it::0be5d9f0-2e81-47aa-9246-005103aa2800" providerId="AD" clId="Web-{F5256E9F-119F-CECD-7561-7D83A747847B}" dt="2024-08-01T08:34:09.979" v="364" actId="14100"/>
        <pc:sldMkLst>
          <pc:docMk/>
          <pc:sldMk cId="843805368" sldId="294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24:18.342" v="153" actId="20577"/>
          <ac:spMkLst>
            <pc:docMk/>
            <pc:sldMk cId="843805368" sldId="294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26:55.720" v="179" actId="20577"/>
          <ac:spMkLst>
            <pc:docMk/>
            <pc:sldMk cId="843805368" sldId="294"/>
            <ac:spMk id="7" creationId="{88011B60-AD0B-31AB-8A82-6791212A0269}"/>
          </ac:spMkLst>
        </pc:spChg>
        <pc:spChg chg="add del mod">
          <ac:chgData name="ALESSANDRO MARCONCINI" userId="S::alessandro.marconcini_03@studenti.univr.it::0be5d9f0-2e81-47aa-9246-005103aa2800" providerId="AD" clId="Web-{F5256E9F-119F-CECD-7561-7D83A747847B}" dt="2024-08-01T08:28:03.925" v="218"/>
          <ac:spMkLst>
            <pc:docMk/>
            <pc:sldMk cId="843805368" sldId="294"/>
            <ac:spMk id="11" creationId="{064A7FC6-FA0E-63A8-5CAF-EC55DF638924}"/>
          </ac:spMkLst>
        </pc:spChg>
        <pc:spChg chg="add del mod">
          <ac:chgData name="ALESSANDRO MARCONCINI" userId="S::alessandro.marconcini_03@studenti.univr.it::0be5d9f0-2e81-47aa-9246-005103aa2800" providerId="AD" clId="Web-{F5256E9F-119F-CECD-7561-7D83A747847B}" dt="2024-08-01T08:28:28.378" v="250"/>
          <ac:spMkLst>
            <pc:docMk/>
            <pc:sldMk cId="843805368" sldId="294"/>
            <ac:spMk id="12" creationId="{2C3DE2DF-B181-BC3C-6BB4-956ECAF4CCD0}"/>
          </ac:spMkLst>
        </pc:spChg>
        <pc:spChg chg="add mod">
          <ac:chgData name="ALESSANDRO MARCONCINI" userId="S::alessandro.marconcini_03@studenti.univr.it::0be5d9f0-2e81-47aa-9246-005103aa2800" providerId="AD" clId="Web-{F5256E9F-119F-CECD-7561-7D83A747847B}" dt="2024-08-01T08:29:51.880" v="347" actId="20577"/>
          <ac:spMkLst>
            <pc:docMk/>
            <pc:sldMk cId="843805368" sldId="294"/>
            <ac:spMk id="16" creationId="{4BBBB5C7-7DCE-56F3-7E0D-E428E8132535}"/>
          </ac:spMkLst>
        </pc:spChg>
        <pc:picChg chg="del">
          <ac:chgData name="ALESSANDRO MARCONCINI" userId="S::alessandro.marconcini_03@studenti.univr.it::0be5d9f0-2e81-47aa-9246-005103aa2800" providerId="AD" clId="Web-{F5256E9F-119F-CECD-7561-7D83A747847B}" dt="2024-08-01T08:25:00.858" v="154"/>
          <ac:picMkLst>
            <pc:docMk/>
            <pc:sldMk cId="843805368" sldId="294"/>
            <ac:picMk id="3" creationId="{324F9037-08AB-6695-A42E-F754146F5601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25:13.859" v="159" actId="1076"/>
          <ac:picMkLst>
            <pc:docMk/>
            <pc:sldMk cId="843805368" sldId="294"/>
            <ac:picMk id="4" creationId="{796B38AF-3F11-3F67-457D-D581E09C07BF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34:09.979" v="364" actId="14100"/>
          <ac:picMkLst>
            <pc:docMk/>
            <pc:sldMk cId="843805368" sldId="294"/>
            <ac:picMk id="21" creationId="{67E43178-8581-E372-27F7-8608C2FC7B39}"/>
          </ac:picMkLst>
        </pc:picChg>
        <pc:cxnChg chg="del">
          <ac:chgData name="ALESSANDRO MARCONCINI" userId="S::alessandro.marconcini_03@studenti.univr.it::0be5d9f0-2e81-47aa-9246-005103aa2800" providerId="AD" clId="Web-{F5256E9F-119F-CECD-7561-7D83A747847B}" dt="2024-08-01T08:25:02.280" v="155"/>
          <ac:cxnSpMkLst>
            <pc:docMk/>
            <pc:sldMk cId="843805368" sldId="294"/>
            <ac:cxnSpMk id="5" creationId="{75DACFB5-E065-3C67-9BF2-E13BD41F042C}"/>
          </ac:cxnSpMkLst>
        </pc:cxnChg>
        <pc:cxnChg chg="add del mod">
          <ac:chgData name="ALESSANDRO MARCONCINI" userId="S::alessandro.marconcini_03@studenti.univr.it::0be5d9f0-2e81-47aa-9246-005103aa2800" providerId="AD" clId="Web-{F5256E9F-119F-CECD-7561-7D83A747847B}" dt="2024-08-01T08:26:12.438" v="169"/>
          <ac:cxnSpMkLst>
            <pc:docMk/>
            <pc:sldMk cId="843805368" sldId="294"/>
            <ac:cxnSpMk id="9" creationId="{C566B15A-1503-436C-C52C-1FA74F213CDE}"/>
          </ac:cxnSpMkLst>
        </pc:cxnChg>
        <pc:cxnChg chg="add mod">
          <ac:chgData name="ALESSANDRO MARCONCINI" userId="S::alessandro.marconcini_03@studenti.univr.it::0be5d9f0-2e81-47aa-9246-005103aa2800" providerId="AD" clId="Web-{F5256E9F-119F-CECD-7561-7D83A747847B}" dt="2024-08-01T08:31:14.444" v="354"/>
          <ac:cxnSpMkLst>
            <pc:docMk/>
            <pc:sldMk cId="843805368" sldId="294"/>
            <ac:cxnSpMk id="20" creationId="{65CDEF51-5F56-3154-C0DA-D179EAEC71B6}"/>
          </ac:cxnSpMkLst>
        </pc:cxnChg>
      </pc:sldChg>
      <pc:sldChg chg="addSp delSp modSp add replId">
        <pc:chgData name="ALESSANDRO MARCONCINI" userId="S::alessandro.marconcini_03@studenti.univr.it::0be5d9f0-2e81-47aa-9246-005103aa2800" providerId="AD" clId="Web-{F5256E9F-119F-CECD-7561-7D83A747847B}" dt="2024-08-01T08:38:47.407" v="470" actId="14100"/>
        <pc:sldMkLst>
          <pc:docMk/>
          <pc:sldMk cId="2056258223" sldId="295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30:23.803" v="349" actId="20577"/>
          <ac:spMkLst>
            <pc:docMk/>
            <pc:sldMk cId="2056258223" sldId="295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37:59.327" v="442" actId="20577"/>
          <ac:spMkLst>
            <pc:docMk/>
            <pc:sldMk cId="2056258223" sldId="295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38:19.828" v="467" actId="14100"/>
          <ac:spMkLst>
            <pc:docMk/>
            <pc:sldMk cId="2056258223" sldId="295"/>
            <ac:spMk id="16" creationId="{4BBBB5C7-7DCE-56F3-7E0D-E428E8132535}"/>
          </ac:spMkLst>
        </pc:spChg>
        <pc:picChg chg="add mod">
          <ac:chgData name="ALESSANDRO MARCONCINI" userId="S::alessandro.marconcini_03@studenti.univr.it::0be5d9f0-2e81-47aa-9246-005103aa2800" providerId="AD" clId="Web-{F5256E9F-119F-CECD-7561-7D83A747847B}" dt="2024-08-01T08:35:09.136" v="368" actId="14100"/>
          <ac:picMkLst>
            <pc:docMk/>
            <pc:sldMk cId="2056258223" sldId="295"/>
            <ac:picMk id="3" creationId="{E50C533F-C72B-B4CB-F35E-9870FF8F7461}"/>
          </ac:picMkLst>
        </pc:picChg>
        <pc:picChg chg="del">
          <ac:chgData name="ALESSANDRO MARCONCINI" userId="S::alessandro.marconcini_03@studenti.univr.it::0be5d9f0-2e81-47aa-9246-005103aa2800" providerId="AD" clId="Web-{F5256E9F-119F-CECD-7561-7D83A747847B}" dt="2024-08-01T08:34:40.808" v="365"/>
          <ac:picMkLst>
            <pc:docMk/>
            <pc:sldMk cId="2056258223" sldId="295"/>
            <ac:picMk id="4" creationId="{796B38AF-3F11-3F67-457D-D581E09C07BF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38:47.407" v="470" actId="14100"/>
          <ac:picMkLst>
            <pc:docMk/>
            <pc:sldMk cId="2056258223" sldId="295"/>
            <ac:picMk id="9" creationId="{31390D08-4B03-757B-4BAA-542C76135878}"/>
          </ac:picMkLst>
        </pc:picChg>
        <pc:cxnChg chg="add mod">
          <ac:chgData name="ALESSANDRO MARCONCINI" userId="S::alessandro.marconcini_03@studenti.univr.it::0be5d9f0-2e81-47aa-9246-005103aa2800" providerId="AD" clId="Web-{F5256E9F-119F-CECD-7561-7D83A747847B}" dt="2024-08-01T08:35:26.481" v="372"/>
          <ac:cxnSpMkLst>
            <pc:docMk/>
            <pc:sldMk cId="2056258223" sldId="295"/>
            <ac:cxnSpMk id="6" creationId="{561ED825-F0EE-1F63-3A30-481F42DF5F49}"/>
          </ac:cxnSpMkLst>
        </pc:cxnChg>
      </pc:sldChg>
      <pc:sldChg chg="addSp delSp modSp add replId">
        <pc:chgData name="ALESSANDRO MARCONCINI" userId="S::alessandro.marconcini_03@studenti.univr.it::0be5d9f0-2e81-47aa-9246-005103aa2800" providerId="AD" clId="Web-{F5256E9F-119F-CECD-7561-7D83A747847B}" dt="2024-08-01T08:40:38.503" v="501" actId="14100"/>
        <pc:sldMkLst>
          <pc:docMk/>
          <pc:sldMk cId="2950461433" sldId="296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39:02.673" v="472" actId="20577"/>
          <ac:spMkLst>
            <pc:docMk/>
            <pc:sldMk cId="2950461433" sldId="296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39:53.861" v="480" actId="20577"/>
          <ac:spMkLst>
            <pc:docMk/>
            <pc:sldMk cId="2950461433" sldId="296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F5256E9F-119F-CECD-7561-7D83A747847B}" dt="2024-08-01T08:40:12.986" v="497" actId="20577"/>
          <ac:spMkLst>
            <pc:docMk/>
            <pc:sldMk cId="2950461433" sldId="296"/>
            <ac:spMk id="16" creationId="{4BBBB5C7-7DCE-56F3-7E0D-E428E8132535}"/>
          </ac:spMkLst>
        </pc:spChg>
        <pc:picChg chg="del">
          <ac:chgData name="ALESSANDRO MARCONCINI" userId="S::alessandro.marconcini_03@studenti.univr.it::0be5d9f0-2e81-47aa-9246-005103aa2800" providerId="AD" clId="Web-{F5256E9F-119F-CECD-7561-7D83A747847B}" dt="2024-08-01T08:39:05.610" v="473"/>
          <ac:picMkLst>
            <pc:docMk/>
            <pc:sldMk cId="2950461433" sldId="296"/>
            <ac:picMk id="3" creationId="{E50C533F-C72B-B4CB-F35E-9870FF8F7461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39:41.423" v="477" actId="14100"/>
          <ac:picMkLst>
            <pc:docMk/>
            <pc:sldMk cId="2950461433" sldId="296"/>
            <ac:picMk id="4" creationId="{97B086C5-A300-1EE4-39D9-85199C849828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40:38.503" v="501" actId="14100"/>
          <ac:picMkLst>
            <pc:docMk/>
            <pc:sldMk cId="2950461433" sldId="296"/>
            <ac:picMk id="5" creationId="{2EDA1828-BE58-7B21-3CB1-E30116784D26}"/>
          </ac:picMkLst>
        </pc:picChg>
        <pc:picChg chg="del">
          <ac:chgData name="ALESSANDRO MARCONCINI" userId="S::alessandro.marconcini_03@studenti.univr.it::0be5d9f0-2e81-47aa-9246-005103aa2800" providerId="AD" clId="Web-{F5256E9F-119F-CECD-7561-7D83A747847B}" dt="2024-08-01T08:40:14.252" v="498"/>
          <ac:picMkLst>
            <pc:docMk/>
            <pc:sldMk cId="2950461433" sldId="296"/>
            <ac:picMk id="9" creationId="{31390D08-4B03-757B-4BAA-542C76135878}"/>
          </ac:picMkLst>
        </pc:picChg>
        <pc:cxnChg chg="del">
          <ac:chgData name="ALESSANDRO MARCONCINI" userId="S::alessandro.marconcini_03@studenti.univr.it::0be5d9f0-2e81-47aa-9246-005103aa2800" providerId="AD" clId="Web-{F5256E9F-119F-CECD-7561-7D83A747847B}" dt="2024-08-01T08:39:07.954" v="474"/>
          <ac:cxnSpMkLst>
            <pc:docMk/>
            <pc:sldMk cId="2950461433" sldId="296"/>
            <ac:cxnSpMk id="6" creationId="{561ED825-F0EE-1F63-3A30-481F42DF5F49}"/>
          </ac:cxnSpMkLst>
        </pc:cxnChg>
      </pc:sldChg>
      <pc:sldChg chg="addSp delSp modSp add replId">
        <pc:chgData name="ALESSANDRO MARCONCINI" userId="S::alessandro.marconcini_03@studenti.univr.it::0be5d9f0-2e81-47aa-9246-005103aa2800" providerId="AD" clId="Web-{F5256E9F-119F-CECD-7561-7D83A747847B}" dt="2024-08-01T08:56:07.475" v="631"/>
        <pc:sldMkLst>
          <pc:docMk/>
          <pc:sldMk cId="2914310848" sldId="297"/>
        </pc:sldMkLst>
        <pc:spChg chg="mod ord">
          <ac:chgData name="ALESSANDRO MARCONCINI" userId="S::alessandro.marconcini_03@studenti.univr.it::0be5d9f0-2e81-47aa-9246-005103aa2800" providerId="AD" clId="Web-{F5256E9F-119F-CECD-7561-7D83A747847B}" dt="2024-08-01T08:48:31.465" v="532" actId="20577"/>
          <ac:spMkLst>
            <pc:docMk/>
            <pc:sldMk cId="2914310848" sldId="297"/>
            <ac:spMk id="2" creationId="{EBBE9B52-64DB-36F4-25C4-1B0D4FAE91C6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46:05.417" v="508"/>
          <ac:spMkLst>
            <pc:docMk/>
            <pc:sldMk cId="2914310848" sldId="297"/>
            <ac:spMk id="7" creationId="{88011B60-AD0B-31AB-8A82-6791212A0269}"/>
          </ac:spMkLst>
        </pc:spChg>
        <pc:spChg chg="mod ord">
          <ac:chgData name="ALESSANDRO MARCONCINI" userId="S::alessandro.marconcini_03@studenti.univr.it::0be5d9f0-2e81-47aa-9246-005103aa2800" providerId="AD" clId="Web-{F5256E9F-119F-CECD-7561-7D83A747847B}" dt="2024-08-01T08:48:15.840" v="529" actId="20577"/>
          <ac:spMkLst>
            <pc:docMk/>
            <pc:sldMk cId="2914310848" sldId="297"/>
            <ac:spMk id="8" creationId="{28E520F2-9758-D27E-15EA-A0CEE0323370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47:07.386" v="518"/>
          <ac:spMkLst>
            <pc:docMk/>
            <pc:sldMk cId="2914310848" sldId="297"/>
            <ac:spMk id="13" creationId="{2550BE34-C2B8-49B8-8519-67A8CAD51AE9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47:07.386" v="518"/>
          <ac:spMkLst>
            <pc:docMk/>
            <pc:sldMk cId="2914310848" sldId="297"/>
            <ac:spMk id="15" creationId="{A7457DD9-5A45-400A-AB4B-4B4EDECA25F1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46:12.353" v="511"/>
          <ac:spMkLst>
            <pc:docMk/>
            <pc:sldMk cId="2914310848" sldId="297"/>
            <ac:spMk id="16" creationId="{4BBBB5C7-7DCE-56F3-7E0D-E428E8132535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47:07.386" v="518"/>
          <ac:spMkLst>
            <pc:docMk/>
            <pc:sldMk cId="2914310848" sldId="297"/>
            <ac:spMk id="17" creationId="{441CF7D6-A660-431A-B0BB-140A0D5556B6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47:07.386" v="518"/>
          <ac:spMkLst>
            <pc:docMk/>
            <pc:sldMk cId="2914310848" sldId="297"/>
            <ac:spMk id="19" creationId="{0570A85B-3810-4F95-97B0-CBF4CCDB381C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24" creationId="{63F5877B-98C7-49DD-83AB-0F6F57CB6543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26" creationId="{4EA91930-66BC-4C41-B4F5-C31EB216F64B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28" creationId="{6313CF8F-B436-401E-9575-DE0F8E8B5B17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30" creationId="{2A38CFE9-C30A-4551-ACCB-D5808FBC39CD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32" creationId="{67EF550F-47CE-4FB2-9DAC-12AD835C833D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2"/>
          <ac:spMkLst>
            <pc:docMk/>
            <pc:sldMk cId="2914310848" sldId="297"/>
            <ac:spMk id="37" creationId="{63F5877B-98C7-49DD-83AB-0F6F57CB6543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2"/>
          <ac:spMkLst>
            <pc:docMk/>
            <pc:sldMk cId="2914310848" sldId="297"/>
            <ac:spMk id="39" creationId="{4EA91930-66BC-4C41-B4F5-C31EB216F64B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2"/>
          <ac:spMkLst>
            <pc:docMk/>
            <pc:sldMk cId="2914310848" sldId="297"/>
            <ac:spMk id="41" creationId="{6313CF8F-B436-401E-9575-DE0F8E8B5B17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2"/>
          <ac:spMkLst>
            <pc:docMk/>
            <pc:sldMk cId="2914310848" sldId="297"/>
            <ac:spMk id="43" creationId="{2A38CFE9-C30A-4551-ACCB-D5808FBC39CD}"/>
          </ac:spMkLst>
        </pc:spChg>
        <pc:spChg chg="add del">
          <ac:chgData name="ALESSANDRO MARCONCINI" userId="S::alessandro.marconcini_03@studenti.univr.it::0be5d9f0-2e81-47aa-9246-005103aa2800" providerId="AD" clId="Web-{F5256E9F-119F-CECD-7561-7D83A747847B}" dt="2024-08-01T08:47:24.152" v="522"/>
          <ac:spMkLst>
            <pc:docMk/>
            <pc:sldMk cId="2914310848" sldId="297"/>
            <ac:spMk id="45" creationId="{67EF550F-47CE-4FB2-9DAC-12AD835C833D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47" creationId="{21516CB1-E8C8-4751-B6A6-46B2D1E72A61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48" creationId="{90C0C0D1-E79A-41FF-8322-256F6DD1499B}"/>
          </ac:spMkLst>
        </pc:spChg>
        <pc:spChg chg="add">
          <ac:chgData name="ALESSANDRO MARCONCINI" userId="S::alessandro.marconcini_03@studenti.univr.it::0be5d9f0-2e81-47aa-9246-005103aa2800" providerId="AD" clId="Web-{F5256E9F-119F-CECD-7561-7D83A747847B}" dt="2024-08-01T08:47:24.152" v="523"/>
          <ac:spMkLst>
            <pc:docMk/>
            <pc:sldMk cId="2914310848" sldId="297"/>
            <ac:spMk id="49" creationId="{395FA420-5595-49D1-9D5F-79EC43B55574}"/>
          </ac:spMkLst>
        </pc:spChg>
        <pc:picChg chg="add del mod">
          <ac:chgData name="ALESSANDRO MARCONCINI" userId="S::alessandro.marconcini_03@studenti.univr.it::0be5d9f0-2e81-47aa-9246-005103aa2800" providerId="AD" clId="Web-{F5256E9F-119F-CECD-7561-7D83A747847B}" dt="2024-08-01T08:56:07.475" v="631"/>
          <ac:picMkLst>
            <pc:docMk/>
            <pc:sldMk cId="2914310848" sldId="297"/>
            <ac:picMk id="3" creationId="{DEF793F0-6631-2CEB-02FA-D0917B9F391D}"/>
          </ac:picMkLst>
        </pc:picChg>
        <pc:picChg chg="del">
          <ac:chgData name="ALESSANDRO MARCONCINI" userId="S::alessandro.marconcini_03@studenti.univr.it::0be5d9f0-2e81-47aa-9246-005103aa2800" providerId="AD" clId="Web-{F5256E9F-119F-CECD-7561-7D83A747847B}" dt="2024-08-01T08:45:52.837" v="504"/>
          <ac:picMkLst>
            <pc:docMk/>
            <pc:sldMk cId="2914310848" sldId="297"/>
            <ac:picMk id="4" creationId="{97B086C5-A300-1EE4-39D9-85199C849828}"/>
          </ac:picMkLst>
        </pc:picChg>
        <pc:picChg chg="del">
          <ac:chgData name="ALESSANDRO MARCONCINI" userId="S::alessandro.marconcini_03@studenti.univr.it::0be5d9f0-2e81-47aa-9246-005103aa2800" providerId="AD" clId="Web-{F5256E9F-119F-CECD-7561-7D83A747847B}" dt="2024-08-01T08:46:13.791" v="512"/>
          <ac:picMkLst>
            <pc:docMk/>
            <pc:sldMk cId="2914310848" sldId="297"/>
            <ac:picMk id="5" creationId="{2EDA1828-BE58-7B21-3CB1-E30116784D26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47:24.152" v="523"/>
          <ac:picMkLst>
            <pc:docMk/>
            <pc:sldMk cId="2914310848" sldId="297"/>
            <ac:picMk id="6" creationId="{B0240AA6-6372-DC9A-C5FB-802AE7F321DB}"/>
          </ac:picMkLst>
        </pc:picChg>
      </pc:sldChg>
      <pc:sldChg chg="addSp delSp modSp add replId">
        <pc:chgData name="ALESSANDRO MARCONCINI" userId="S::alessandro.marconcini_03@studenti.univr.it::0be5d9f0-2e81-47aa-9246-005103aa2800" providerId="AD" clId="Web-{F5256E9F-119F-CECD-7561-7D83A747847B}" dt="2024-08-01T08:55:45.693" v="630" actId="20577"/>
        <pc:sldMkLst>
          <pc:docMk/>
          <pc:sldMk cId="3189674049" sldId="298"/>
        </pc:sldMkLst>
        <pc:spChg chg="mod">
          <ac:chgData name="ALESSANDRO MARCONCINI" userId="S::alessandro.marconcini_03@studenti.univr.it::0be5d9f0-2e81-47aa-9246-005103aa2800" providerId="AD" clId="Web-{F5256E9F-119F-CECD-7561-7D83A747847B}" dt="2024-08-01T08:49:38.373" v="542" actId="14100"/>
          <ac:spMkLst>
            <pc:docMk/>
            <pc:sldMk cId="3189674049" sldId="298"/>
            <ac:spMk id="2" creationId="{EBBE9B52-64DB-36F4-25C4-1B0D4FAE91C6}"/>
          </ac:spMkLst>
        </pc:spChg>
        <pc:spChg chg="add del mod">
          <ac:chgData name="ALESSANDRO MARCONCINI" userId="S::alessandro.marconcini_03@studenti.univr.it::0be5d9f0-2e81-47aa-9246-005103aa2800" providerId="AD" clId="Web-{F5256E9F-119F-CECD-7561-7D83A747847B}" dt="2024-08-01T08:55:45.693" v="630" actId="20577"/>
          <ac:spMkLst>
            <pc:docMk/>
            <pc:sldMk cId="3189674049" sldId="298"/>
            <ac:spMk id="7" creationId="{88011B60-AD0B-31AB-8A82-6791212A0269}"/>
          </ac:spMkLst>
        </pc:spChg>
        <pc:spChg chg="del">
          <ac:chgData name="ALESSANDRO MARCONCINI" userId="S::alessandro.marconcini_03@studenti.univr.it::0be5d9f0-2e81-47aa-9246-005103aa2800" providerId="AD" clId="Web-{F5256E9F-119F-CECD-7561-7D83A747847B}" dt="2024-08-01T08:50:21.139" v="555"/>
          <ac:spMkLst>
            <pc:docMk/>
            <pc:sldMk cId="3189674049" sldId="298"/>
            <ac:spMk id="16" creationId="{4BBBB5C7-7DCE-56F3-7E0D-E428E8132535}"/>
          </ac:spMkLst>
        </pc:spChg>
        <pc:picChg chg="del">
          <ac:chgData name="ALESSANDRO MARCONCINI" userId="S::alessandro.marconcini_03@studenti.univr.it::0be5d9f0-2e81-47aa-9246-005103aa2800" providerId="AD" clId="Web-{F5256E9F-119F-CECD-7561-7D83A747847B}" dt="2024-08-01T08:49:46.920" v="543"/>
          <ac:picMkLst>
            <pc:docMk/>
            <pc:sldMk cId="3189674049" sldId="298"/>
            <ac:picMk id="4" creationId="{97B086C5-A300-1EE4-39D9-85199C849828}"/>
          </ac:picMkLst>
        </pc:picChg>
        <pc:picChg chg="del">
          <ac:chgData name="ALESSANDRO MARCONCINI" userId="S::alessandro.marconcini_03@studenti.univr.it::0be5d9f0-2e81-47aa-9246-005103aa2800" providerId="AD" clId="Web-{F5256E9F-119F-CECD-7561-7D83A747847B}" dt="2024-08-01T08:50:03.327" v="549"/>
          <ac:picMkLst>
            <pc:docMk/>
            <pc:sldMk cId="3189674049" sldId="298"/>
            <ac:picMk id="5" creationId="{2EDA1828-BE58-7B21-3CB1-E30116784D26}"/>
          </ac:picMkLst>
        </pc:picChg>
        <pc:picChg chg="add mod">
          <ac:chgData name="ALESSANDRO MARCONCINI" userId="S::alessandro.marconcini_03@studenti.univr.it::0be5d9f0-2e81-47aa-9246-005103aa2800" providerId="AD" clId="Web-{F5256E9F-119F-CECD-7561-7D83A747847B}" dt="2024-08-01T08:50:10.092" v="552" actId="1076"/>
          <ac:picMkLst>
            <pc:docMk/>
            <pc:sldMk cId="3189674049" sldId="298"/>
            <ac:picMk id="6" creationId="{0AEB6427-3373-1B04-07AC-2454B225087C}"/>
          </ac:picMkLst>
        </pc:picChg>
      </pc:sldChg>
      <pc:sldChg chg="add del replId">
        <pc:chgData name="ALESSANDRO MARCONCINI" userId="S::alessandro.marconcini_03@studenti.univr.it::0be5d9f0-2e81-47aa-9246-005103aa2800" providerId="AD" clId="Web-{F5256E9F-119F-CECD-7561-7D83A747847B}" dt="2024-08-01T08:49:17.310" v="534"/>
        <pc:sldMkLst>
          <pc:docMk/>
          <pc:sldMk cId="4164365877" sldId="298"/>
        </pc:sldMkLst>
      </pc:sldChg>
    </pc:docChg>
  </pc:docChgLst>
  <pc:docChgLst>
    <pc:chgData name="ALESSANDRO MARCONCINI" userId="S::alessandro.marconcini_03@studenti.univr.it::0be5d9f0-2e81-47aa-9246-005103aa2800" providerId="AD" clId="Web-{4A3CB1C1-52F6-53A6-29D3-E3403AE22A6F}"/>
    <pc:docChg chg="addSld delSld modSld">
      <pc:chgData name="ALESSANDRO MARCONCINI" userId="S::alessandro.marconcini_03@studenti.univr.it::0be5d9f0-2e81-47aa-9246-005103aa2800" providerId="AD" clId="Web-{4A3CB1C1-52F6-53A6-29D3-E3403AE22A6F}" dt="2024-08-01T08:07:32.675" v="248" actId="1076"/>
      <pc:docMkLst>
        <pc:docMk/>
      </pc:docMkLst>
      <pc:sldChg chg="addSp delSp modSp">
        <pc:chgData name="ALESSANDRO MARCONCINI" userId="S::alessandro.marconcini_03@studenti.univr.it::0be5d9f0-2e81-47aa-9246-005103aa2800" providerId="AD" clId="Web-{4A3CB1C1-52F6-53A6-29D3-E3403AE22A6F}" dt="2024-08-01T07:47:19.284" v="19"/>
        <pc:sldMkLst>
          <pc:docMk/>
          <pc:sldMk cId="4177750674" sldId="287"/>
        </pc:sldMkLst>
        <pc:spChg chg="add del">
          <ac:chgData name="ALESSANDRO MARCONCINI" userId="S::alessandro.marconcini_03@studenti.univr.it::0be5d9f0-2e81-47aa-9246-005103aa2800" providerId="AD" clId="Web-{4A3CB1C1-52F6-53A6-29D3-E3403AE22A6F}" dt="2024-08-01T07:38:39.170" v="1"/>
          <ac:spMkLst>
            <pc:docMk/>
            <pc:sldMk cId="4177750674" sldId="287"/>
            <ac:spMk id="4" creationId="{19391548-0198-5809-F30A-418D27D30318}"/>
          </ac:spMkLst>
        </pc:spChg>
        <pc:spChg chg="add mod">
          <ac:chgData name="ALESSANDRO MARCONCINI" userId="S::alessandro.marconcini_03@studenti.univr.it::0be5d9f0-2e81-47aa-9246-005103aa2800" providerId="AD" clId="Web-{4A3CB1C1-52F6-53A6-29D3-E3403AE22A6F}" dt="2024-08-01T07:38:41.326" v="3" actId="1076"/>
          <ac:spMkLst>
            <pc:docMk/>
            <pc:sldMk cId="4177750674" sldId="287"/>
            <ac:spMk id="5" creationId="{65908F13-7C31-B841-5670-61BAF9BA7F5A}"/>
          </ac:spMkLst>
        </pc:spChg>
        <pc:picChg chg="del mod">
          <ac:chgData name="ALESSANDRO MARCONCINI" userId="S::alessandro.marconcini_03@studenti.univr.it::0be5d9f0-2e81-47aa-9246-005103aa2800" providerId="AD" clId="Web-{4A3CB1C1-52F6-53A6-29D3-E3403AE22A6F}" dt="2024-08-01T07:41:54.771" v="5"/>
          <ac:picMkLst>
            <pc:docMk/>
            <pc:sldMk cId="4177750674" sldId="287"/>
            <ac:picMk id="3" creationId="{8A7568D3-031C-09F2-C75E-5A47662D3DFB}"/>
          </ac:picMkLst>
        </pc:picChg>
        <pc:picChg chg="add mod">
          <ac:chgData name="ALESSANDRO MARCONCINI" userId="S::alessandro.marconcini_03@studenti.univr.it::0be5d9f0-2e81-47aa-9246-005103aa2800" providerId="AD" clId="Web-{4A3CB1C1-52F6-53A6-29D3-E3403AE22A6F}" dt="2024-08-01T07:47:19.284" v="19"/>
          <ac:picMkLst>
            <pc:docMk/>
            <pc:sldMk cId="4177750674" sldId="287"/>
            <ac:picMk id="6" creationId="{1ADE09D0-FA6B-6C14-B93F-931CF1196E05}"/>
          </ac:picMkLst>
        </pc:picChg>
        <pc:picChg chg="add mod">
          <ac:chgData name="ALESSANDRO MARCONCINI" userId="S::alessandro.marconcini_03@studenti.univr.it::0be5d9f0-2e81-47aa-9246-005103aa2800" providerId="AD" clId="Web-{4A3CB1C1-52F6-53A6-29D3-E3403AE22A6F}" dt="2024-08-01T07:47:00.939" v="17"/>
          <ac:picMkLst>
            <pc:docMk/>
            <pc:sldMk cId="4177750674" sldId="287"/>
            <ac:picMk id="7" creationId="{D1B60197-07ED-F318-73C4-EA5143C5BC39}"/>
          </ac:picMkLst>
        </pc:picChg>
        <pc:picChg chg="add del mod">
          <ac:chgData name="ALESSANDRO MARCONCINI" userId="S::alessandro.marconcini_03@studenti.univr.it::0be5d9f0-2e81-47aa-9246-005103aa2800" providerId="AD" clId="Web-{4A3CB1C1-52F6-53A6-29D3-E3403AE22A6F}" dt="2024-08-01T07:46:48.111" v="13"/>
          <ac:picMkLst>
            <pc:docMk/>
            <pc:sldMk cId="4177750674" sldId="287"/>
            <ac:picMk id="8" creationId="{C32348C2-7682-2CA7-65DF-0E3FF5505B23}"/>
          </ac:picMkLst>
        </pc:picChg>
      </pc:sldChg>
      <pc:sldChg chg="modSp add replId">
        <pc:chgData name="ALESSANDRO MARCONCINI" userId="S::alessandro.marconcini_03@studenti.univr.it::0be5d9f0-2e81-47aa-9246-005103aa2800" providerId="AD" clId="Web-{4A3CB1C1-52F6-53A6-29D3-E3403AE22A6F}" dt="2024-08-01T07:50:53.292" v="25" actId="20577"/>
        <pc:sldMkLst>
          <pc:docMk/>
          <pc:sldMk cId="4073988190" sldId="288"/>
        </pc:sldMkLst>
        <pc:spChg chg="mod">
          <ac:chgData name="ALESSANDRO MARCONCINI" userId="S::alessandro.marconcini_03@studenti.univr.it::0be5d9f0-2e81-47aa-9246-005103aa2800" providerId="AD" clId="Web-{4A3CB1C1-52F6-53A6-29D3-E3403AE22A6F}" dt="2024-08-01T07:50:53.292" v="25" actId="20577"/>
          <ac:spMkLst>
            <pc:docMk/>
            <pc:sldMk cId="4073988190" sldId="288"/>
            <ac:spMk id="2" creationId="{F6D6312A-AA42-42DE-D854-05395BF3BCF1}"/>
          </ac:spMkLst>
        </pc:spChg>
      </pc:sldChg>
      <pc:sldChg chg="add del replId">
        <pc:chgData name="ALESSANDRO MARCONCINI" userId="S::alessandro.marconcini_03@studenti.univr.it::0be5d9f0-2e81-47aa-9246-005103aa2800" providerId="AD" clId="Web-{4A3CB1C1-52F6-53A6-29D3-E3403AE22A6F}" dt="2024-08-01T07:51:08.574" v="27"/>
        <pc:sldMkLst>
          <pc:docMk/>
          <pc:sldMk cId="615340317" sldId="289"/>
        </pc:sldMkLst>
      </pc:sldChg>
      <pc:sldChg chg="addSp delSp modSp add del replId">
        <pc:chgData name="ALESSANDRO MARCONCINI" userId="S::alessandro.marconcini_03@studenti.univr.it::0be5d9f0-2e81-47aa-9246-005103aa2800" providerId="AD" clId="Web-{4A3CB1C1-52F6-53A6-29D3-E3403AE22A6F}" dt="2024-08-01T08:05:50.031" v="233"/>
        <pc:sldMkLst>
          <pc:docMk/>
          <pc:sldMk cId="3353855391" sldId="289"/>
        </pc:sldMkLst>
        <pc:spChg chg="mod">
          <ac:chgData name="ALESSANDRO MARCONCINI" userId="S::alessandro.marconcini_03@studenti.univr.it::0be5d9f0-2e81-47aa-9246-005103aa2800" providerId="AD" clId="Web-{4A3CB1C1-52F6-53A6-29D3-E3403AE22A6F}" dt="2024-08-01T07:51:21.059" v="36" actId="20577"/>
          <ac:spMkLst>
            <pc:docMk/>
            <pc:sldMk cId="3353855391" sldId="289"/>
            <ac:spMk id="2" creationId="{EBBE9B52-64DB-36F4-25C4-1B0D4FAE91C6}"/>
          </ac:spMkLst>
        </pc:spChg>
        <pc:spChg chg="add del mod">
          <ac:chgData name="ALESSANDRO MARCONCINI" userId="S::alessandro.marconcini_03@studenti.univr.it::0be5d9f0-2e81-47aa-9246-005103aa2800" providerId="AD" clId="Web-{4A3CB1C1-52F6-53A6-29D3-E3403AE22A6F}" dt="2024-08-01T07:52:37.375" v="43"/>
          <ac:spMkLst>
            <pc:docMk/>
            <pc:sldMk cId="3353855391" sldId="289"/>
            <ac:spMk id="3" creationId="{E6EA8FAA-D255-B5EE-8EDA-A2CA8DA88209}"/>
          </ac:spMkLst>
        </pc:spChg>
        <pc:spChg chg="del">
          <ac:chgData name="ALESSANDRO MARCONCINI" userId="S::alessandro.marconcini_03@studenti.univr.it::0be5d9f0-2e81-47aa-9246-005103aa2800" providerId="AD" clId="Web-{4A3CB1C1-52F6-53A6-29D3-E3403AE22A6F}" dt="2024-08-01T07:51:25.184" v="38"/>
          <ac:spMkLst>
            <pc:docMk/>
            <pc:sldMk cId="3353855391" sldId="289"/>
            <ac:spMk id="5" creationId="{65908F13-7C31-B841-5670-61BAF9BA7F5A}"/>
          </ac:spMkLst>
        </pc:spChg>
        <pc:spChg chg="add mod">
          <ac:chgData name="ALESSANDRO MARCONCINI" userId="S::alessandro.marconcini_03@studenti.univr.it::0be5d9f0-2e81-47aa-9246-005103aa2800" providerId="AD" clId="Web-{4A3CB1C1-52F6-53A6-29D3-E3403AE22A6F}" dt="2024-08-01T07:56:33.665" v="63" actId="20577"/>
          <ac:spMkLst>
            <pc:docMk/>
            <pc:sldMk cId="3353855391" sldId="289"/>
            <ac:spMk id="8" creationId="{28E520F2-9758-D27E-15EA-A0CEE0323370}"/>
          </ac:spMkLst>
        </pc:spChg>
        <pc:picChg chg="add mod">
          <ac:chgData name="ALESSANDRO MARCONCINI" userId="S::alessandro.marconcini_03@studenti.univr.it::0be5d9f0-2e81-47aa-9246-005103aa2800" providerId="AD" clId="Web-{4A3CB1C1-52F6-53A6-29D3-E3403AE22A6F}" dt="2024-08-01T07:53:09.032" v="45" actId="1076"/>
          <ac:picMkLst>
            <pc:docMk/>
            <pc:sldMk cId="3353855391" sldId="289"/>
            <ac:picMk id="4" creationId="{63B565DD-DDB9-2935-6ED7-15ECE4814A7A}"/>
          </ac:picMkLst>
        </pc:picChg>
        <pc:picChg chg="del">
          <ac:chgData name="ALESSANDRO MARCONCINI" userId="S::alessandro.marconcini_03@studenti.univr.it::0be5d9f0-2e81-47aa-9246-005103aa2800" providerId="AD" clId="Web-{4A3CB1C1-52F6-53A6-29D3-E3403AE22A6F}" dt="2024-08-01T07:51:25.950" v="39"/>
          <ac:picMkLst>
            <pc:docMk/>
            <pc:sldMk cId="3353855391" sldId="289"/>
            <ac:picMk id="6" creationId="{1ADE09D0-FA6B-6C14-B93F-931CF1196E05}"/>
          </ac:picMkLst>
        </pc:picChg>
        <pc:picChg chg="del">
          <ac:chgData name="ALESSANDRO MARCONCINI" userId="S::alessandro.marconcini_03@studenti.univr.it::0be5d9f0-2e81-47aa-9246-005103aa2800" providerId="AD" clId="Web-{4A3CB1C1-52F6-53A6-29D3-E3403AE22A6F}" dt="2024-08-01T07:51:24.122" v="37"/>
          <ac:picMkLst>
            <pc:docMk/>
            <pc:sldMk cId="3353855391" sldId="289"/>
            <ac:picMk id="7" creationId="{D1B60197-07ED-F318-73C4-EA5143C5BC39}"/>
          </ac:picMkLst>
        </pc:picChg>
        <pc:cxnChg chg="add mod">
          <ac:chgData name="ALESSANDRO MARCONCINI" userId="S::alessandro.marconcini_03@studenti.univr.it::0be5d9f0-2e81-47aa-9246-005103aa2800" providerId="AD" clId="Web-{4A3CB1C1-52F6-53A6-29D3-E3403AE22A6F}" dt="2024-08-01T07:58:00.840" v="75"/>
          <ac:cxnSpMkLst>
            <pc:docMk/>
            <pc:sldMk cId="3353855391" sldId="289"/>
            <ac:cxnSpMk id="9" creationId="{321EDEC8-2A11-FF72-3420-78D00C707B20}"/>
          </ac:cxnSpMkLst>
        </pc:cxnChg>
        <pc:cxnChg chg="add mod">
          <ac:chgData name="ALESSANDRO MARCONCINI" userId="S::alessandro.marconcini_03@studenti.univr.it::0be5d9f0-2e81-47aa-9246-005103aa2800" providerId="AD" clId="Web-{4A3CB1C1-52F6-53A6-29D3-E3403AE22A6F}" dt="2024-08-01T07:58:40.764" v="79" actId="1076"/>
          <ac:cxnSpMkLst>
            <pc:docMk/>
            <pc:sldMk cId="3353855391" sldId="289"/>
            <ac:cxnSpMk id="10" creationId="{40C44894-2AFE-A301-EE62-D4668EC315B9}"/>
          </ac:cxnSpMkLst>
        </pc:cxnChg>
        <pc:cxnChg chg="add mod">
          <ac:chgData name="ALESSANDRO MARCONCINI" userId="S::alessandro.marconcini_03@studenti.univr.it::0be5d9f0-2e81-47aa-9246-005103aa2800" providerId="AD" clId="Web-{4A3CB1C1-52F6-53A6-29D3-E3403AE22A6F}" dt="2024-08-01T07:59:24.859" v="84" actId="1076"/>
          <ac:cxnSpMkLst>
            <pc:docMk/>
            <pc:sldMk cId="3353855391" sldId="289"/>
            <ac:cxnSpMk id="11" creationId="{F0B7BCC8-F3EA-CA7D-971A-D8FCBB10D65E}"/>
          </ac:cxnSpMkLst>
        </pc:cxnChg>
        <pc:cxnChg chg="add mod">
          <ac:chgData name="ALESSANDRO MARCONCINI" userId="S::alessandro.marconcini_03@studenti.univr.it::0be5d9f0-2e81-47aa-9246-005103aa2800" providerId="AD" clId="Web-{4A3CB1C1-52F6-53A6-29D3-E3403AE22A6F}" dt="2024-08-01T07:59:52.126" v="92"/>
          <ac:cxnSpMkLst>
            <pc:docMk/>
            <pc:sldMk cId="3353855391" sldId="289"/>
            <ac:cxnSpMk id="12" creationId="{2182E77F-2299-3816-68A4-0FF809A0923C}"/>
          </ac:cxnSpMkLst>
        </pc:cxnChg>
        <pc:cxnChg chg="add mod">
          <ac:chgData name="ALESSANDRO MARCONCINI" userId="S::alessandro.marconcini_03@studenti.univr.it::0be5d9f0-2e81-47aa-9246-005103aa2800" providerId="AD" clId="Web-{4A3CB1C1-52F6-53A6-29D3-E3403AE22A6F}" dt="2024-08-01T08:00:05.002" v="94"/>
          <ac:cxnSpMkLst>
            <pc:docMk/>
            <pc:sldMk cId="3353855391" sldId="289"/>
            <ac:cxnSpMk id="13" creationId="{70D24249-3DE0-0277-8FAD-20A17482E56A}"/>
          </ac:cxnSpMkLst>
        </pc:cxnChg>
        <pc:cxnChg chg="add mod">
          <ac:chgData name="ALESSANDRO MARCONCINI" userId="S::alessandro.marconcini_03@studenti.univr.it::0be5d9f0-2e81-47aa-9246-005103aa2800" providerId="AD" clId="Web-{4A3CB1C1-52F6-53A6-29D3-E3403AE22A6F}" dt="2024-08-01T07:59:58.345" v="93"/>
          <ac:cxnSpMkLst>
            <pc:docMk/>
            <pc:sldMk cId="3353855391" sldId="289"/>
            <ac:cxnSpMk id="14" creationId="{13C13183-F2A8-D61F-F29B-74AB22582B99}"/>
          </ac:cxnSpMkLst>
        </pc:cxnChg>
      </pc:sldChg>
      <pc:sldChg chg="addSp modSp add replId">
        <pc:chgData name="ALESSANDRO MARCONCINI" userId="S::alessandro.marconcini_03@studenti.univr.it::0be5d9f0-2e81-47aa-9246-005103aa2800" providerId="AD" clId="Web-{4A3CB1C1-52F6-53A6-29D3-E3403AE22A6F}" dt="2024-08-01T08:05:45.640" v="232" actId="20577"/>
        <pc:sldMkLst>
          <pc:docMk/>
          <pc:sldMk cId="3266468973" sldId="290"/>
        </pc:sldMkLst>
        <pc:spChg chg="mod">
          <ac:chgData name="ALESSANDRO MARCONCINI" userId="S::alessandro.marconcini_03@studenti.univr.it::0be5d9f0-2e81-47aa-9246-005103aa2800" providerId="AD" clId="Web-{4A3CB1C1-52F6-53A6-29D3-E3403AE22A6F}" dt="2024-08-01T08:05:45.640" v="232" actId="20577"/>
          <ac:spMkLst>
            <pc:docMk/>
            <pc:sldMk cId="3266468973" sldId="290"/>
            <ac:spMk id="2" creationId="{EBBE9B52-64DB-36F4-25C4-1B0D4FAE91C6}"/>
          </ac:spMkLst>
        </pc:spChg>
        <pc:spChg chg="add mod">
          <ac:chgData name="ALESSANDRO MARCONCINI" userId="S::alessandro.marconcini_03@studenti.univr.it::0be5d9f0-2e81-47aa-9246-005103aa2800" providerId="AD" clId="Web-{4A3CB1C1-52F6-53A6-29D3-E3403AE22A6F}" dt="2024-08-01T08:05:29.217" v="231" actId="20577"/>
          <ac:spMkLst>
            <pc:docMk/>
            <pc:sldMk cId="3266468973" sldId="290"/>
            <ac:spMk id="3" creationId="{ED6A0BAA-4E24-C57C-28A5-0E7998EEBA39}"/>
          </ac:spMkLst>
        </pc:spChg>
        <pc:spChg chg="mod">
          <ac:chgData name="ALESSANDRO MARCONCINI" userId="S::alessandro.marconcini_03@studenti.univr.it::0be5d9f0-2e81-47aa-9246-005103aa2800" providerId="AD" clId="Web-{4A3CB1C1-52F6-53A6-29D3-E3403AE22A6F}" dt="2024-08-01T08:02:02.678" v="98" actId="1076"/>
          <ac:spMkLst>
            <pc:docMk/>
            <pc:sldMk cId="3266468973" sldId="290"/>
            <ac:spMk id="8" creationId="{28E520F2-9758-D27E-15EA-A0CEE0323370}"/>
          </ac:spMkLst>
        </pc:spChg>
      </pc:sldChg>
      <pc:sldChg chg="addSp delSp modSp add replId">
        <pc:chgData name="ALESSANDRO MARCONCINI" userId="S::alessandro.marconcini_03@studenti.univr.it::0be5d9f0-2e81-47aa-9246-005103aa2800" providerId="AD" clId="Web-{4A3CB1C1-52F6-53A6-29D3-E3403AE22A6F}" dt="2024-08-01T08:07:32.675" v="248" actId="1076"/>
        <pc:sldMkLst>
          <pc:docMk/>
          <pc:sldMk cId="994421855" sldId="291"/>
        </pc:sldMkLst>
        <pc:spChg chg="mod">
          <ac:chgData name="ALESSANDRO MARCONCINI" userId="S::alessandro.marconcini_03@studenti.univr.it::0be5d9f0-2e81-47aa-9246-005103aa2800" providerId="AD" clId="Web-{4A3CB1C1-52F6-53A6-29D3-E3403AE22A6F}" dt="2024-08-01T08:05:57.218" v="235" actId="20577"/>
          <ac:spMkLst>
            <pc:docMk/>
            <pc:sldMk cId="994421855" sldId="291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4A3CB1C1-52F6-53A6-29D3-E3403AE22A6F}" dt="2024-08-01T08:06:17.922" v="243" actId="20577"/>
          <ac:spMkLst>
            <pc:docMk/>
            <pc:sldMk cId="994421855" sldId="291"/>
            <ac:spMk id="3" creationId="{ED6A0BAA-4E24-C57C-28A5-0E7998EEBA39}"/>
          </ac:spMkLst>
        </pc:spChg>
        <pc:spChg chg="mod">
          <ac:chgData name="ALESSANDRO MARCONCINI" userId="S::alessandro.marconcini_03@studenti.univr.it::0be5d9f0-2e81-47aa-9246-005103aa2800" providerId="AD" clId="Web-{4A3CB1C1-52F6-53A6-29D3-E3403AE22A6F}" dt="2024-08-01T08:06:58.533" v="245" actId="20577"/>
          <ac:spMkLst>
            <pc:docMk/>
            <pc:sldMk cId="994421855" sldId="291"/>
            <ac:spMk id="8" creationId="{28E520F2-9758-D27E-15EA-A0CEE0323370}"/>
          </ac:spMkLst>
        </pc:spChg>
        <pc:picChg chg="del">
          <ac:chgData name="ALESSANDRO MARCONCINI" userId="S::alessandro.marconcini_03@studenti.univr.it::0be5d9f0-2e81-47aa-9246-005103aa2800" providerId="AD" clId="Web-{4A3CB1C1-52F6-53A6-29D3-E3403AE22A6F}" dt="2024-08-01T08:06:13.407" v="236"/>
          <ac:picMkLst>
            <pc:docMk/>
            <pc:sldMk cId="994421855" sldId="291"/>
            <ac:picMk id="4" creationId="{63B565DD-DDB9-2935-6ED7-15ECE4814A7A}"/>
          </ac:picMkLst>
        </pc:picChg>
        <pc:picChg chg="add mod">
          <ac:chgData name="ALESSANDRO MARCONCINI" userId="S::alessandro.marconcini_03@studenti.univr.it::0be5d9f0-2e81-47aa-9246-005103aa2800" providerId="AD" clId="Web-{4A3CB1C1-52F6-53A6-29D3-E3403AE22A6F}" dt="2024-08-01T08:07:32.675" v="248" actId="1076"/>
          <ac:picMkLst>
            <pc:docMk/>
            <pc:sldMk cId="994421855" sldId="291"/>
            <ac:picMk id="5" creationId="{7CCCCB67-0033-7DD6-06E1-EA34077A4766}"/>
          </ac:picMkLst>
        </pc:picChg>
        <pc:cxnChg chg="del">
          <ac:chgData name="ALESSANDRO MARCONCINI" userId="S::alessandro.marconcini_03@studenti.univr.it::0be5d9f0-2e81-47aa-9246-005103aa2800" providerId="AD" clId="Web-{4A3CB1C1-52F6-53A6-29D3-E3403AE22A6F}" dt="2024-08-01T08:06:15.360" v="242"/>
          <ac:cxnSpMkLst>
            <pc:docMk/>
            <pc:sldMk cId="994421855" sldId="291"/>
            <ac:cxnSpMk id="9" creationId="{321EDEC8-2A11-FF72-3420-78D00C707B20}"/>
          </ac:cxnSpMkLst>
        </pc:cxnChg>
        <pc:cxnChg chg="del">
          <ac:chgData name="ALESSANDRO MARCONCINI" userId="S::alessandro.marconcini_03@studenti.univr.it::0be5d9f0-2e81-47aa-9246-005103aa2800" providerId="AD" clId="Web-{4A3CB1C1-52F6-53A6-29D3-E3403AE22A6F}" dt="2024-08-01T08:06:15.360" v="241"/>
          <ac:cxnSpMkLst>
            <pc:docMk/>
            <pc:sldMk cId="994421855" sldId="291"/>
            <ac:cxnSpMk id="10" creationId="{40C44894-2AFE-A301-EE62-D4668EC315B9}"/>
          </ac:cxnSpMkLst>
        </pc:cxnChg>
        <pc:cxnChg chg="del">
          <ac:chgData name="ALESSANDRO MARCONCINI" userId="S::alessandro.marconcini_03@studenti.univr.it::0be5d9f0-2e81-47aa-9246-005103aa2800" providerId="AD" clId="Web-{4A3CB1C1-52F6-53A6-29D3-E3403AE22A6F}" dt="2024-08-01T08:06:15.360" v="240"/>
          <ac:cxnSpMkLst>
            <pc:docMk/>
            <pc:sldMk cId="994421855" sldId="291"/>
            <ac:cxnSpMk id="11" creationId="{F0B7BCC8-F3EA-CA7D-971A-D8FCBB10D65E}"/>
          </ac:cxnSpMkLst>
        </pc:cxnChg>
        <pc:cxnChg chg="del">
          <ac:chgData name="ALESSANDRO MARCONCINI" userId="S::alessandro.marconcini_03@studenti.univr.it::0be5d9f0-2e81-47aa-9246-005103aa2800" providerId="AD" clId="Web-{4A3CB1C1-52F6-53A6-29D3-E3403AE22A6F}" dt="2024-08-01T08:06:15.360" v="239"/>
          <ac:cxnSpMkLst>
            <pc:docMk/>
            <pc:sldMk cId="994421855" sldId="291"/>
            <ac:cxnSpMk id="12" creationId="{2182E77F-2299-3816-68A4-0FF809A0923C}"/>
          </ac:cxnSpMkLst>
        </pc:cxnChg>
        <pc:cxnChg chg="del">
          <ac:chgData name="ALESSANDRO MARCONCINI" userId="S::alessandro.marconcini_03@studenti.univr.it::0be5d9f0-2e81-47aa-9246-005103aa2800" providerId="AD" clId="Web-{4A3CB1C1-52F6-53A6-29D3-E3403AE22A6F}" dt="2024-08-01T08:06:15.360" v="238"/>
          <ac:cxnSpMkLst>
            <pc:docMk/>
            <pc:sldMk cId="994421855" sldId="291"/>
            <ac:cxnSpMk id="13" creationId="{70D24249-3DE0-0277-8FAD-20A17482E56A}"/>
          </ac:cxnSpMkLst>
        </pc:cxnChg>
        <pc:cxnChg chg="del">
          <ac:chgData name="ALESSANDRO MARCONCINI" userId="S::alessandro.marconcini_03@studenti.univr.it::0be5d9f0-2e81-47aa-9246-005103aa2800" providerId="AD" clId="Web-{4A3CB1C1-52F6-53A6-29D3-E3403AE22A6F}" dt="2024-08-01T08:06:15.360" v="237"/>
          <ac:cxnSpMkLst>
            <pc:docMk/>
            <pc:sldMk cId="994421855" sldId="291"/>
            <ac:cxnSpMk id="14" creationId="{13C13183-F2A8-D61F-F29B-74AB22582B99}"/>
          </ac:cxnSpMkLst>
        </pc:cxnChg>
      </pc:sldChg>
    </pc:docChg>
  </pc:docChgLst>
  <pc:docChgLst>
    <pc:chgData name="ALESSANDRO MARCONCINI" userId="S::alessandro.marconcini_03@studenti.univr.it::0be5d9f0-2e81-47aa-9246-005103aa2800" providerId="AD" clId="Web-{9861A192-C013-B006-95A0-00E077187EF5}"/>
    <pc:docChg chg="addSld delSld modSld sldOrd">
      <pc:chgData name="ALESSANDRO MARCONCINI" userId="S::alessandro.marconcini_03@studenti.univr.it::0be5d9f0-2e81-47aa-9246-005103aa2800" providerId="AD" clId="Web-{9861A192-C013-B006-95A0-00E077187EF5}" dt="2024-08-02T08:09:32.208" v="2475" actId="20577"/>
      <pc:docMkLst>
        <pc:docMk/>
      </pc:docMkLst>
      <pc:sldChg chg="modSp">
        <pc:chgData name="ALESSANDRO MARCONCINI" userId="S::alessandro.marconcini_03@studenti.univr.it::0be5d9f0-2e81-47aa-9246-005103aa2800" providerId="AD" clId="Web-{9861A192-C013-B006-95A0-00E077187EF5}" dt="2024-08-02T07:28:42.501" v="729"/>
        <pc:sldMkLst>
          <pc:docMk/>
          <pc:sldMk cId="276225313" sldId="293"/>
        </pc:sldMkLst>
        <pc:picChg chg="mod">
          <ac:chgData name="ALESSANDRO MARCONCINI" userId="S::alessandro.marconcini_03@studenti.univr.it::0be5d9f0-2e81-47aa-9246-005103aa2800" providerId="AD" clId="Web-{9861A192-C013-B006-95A0-00E077187EF5}" dt="2024-08-02T07:28:32.375" v="726"/>
          <ac:picMkLst>
            <pc:docMk/>
            <pc:sldMk cId="276225313" sldId="293"/>
            <ac:picMk id="3" creationId="{324F9037-08AB-6695-A42E-F754146F5601}"/>
          </ac:picMkLst>
        </pc:picChg>
        <pc:picChg chg="mod">
          <ac:chgData name="ALESSANDRO MARCONCINI" userId="S::alessandro.marconcini_03@studenti.univr.it::0be5d9f0-2e81-47aa-9246-005103aa2800" providerId="AD" clId="Web-{9861A192-C013-B006-95A0-00E077187EF5}" dt="2024-08-02T07:28:42.501" v="729"/>
          <ac:picMkLst>
            <pc:docMk/>
            <pc:sldMk cId="276225313" sldId="293"/>
            <ac:picMk id="10" creationId="{FB7621C1-C7B0-3469-A6BA-2706F0974C1A}"/>
          </ac:picMkLst>
        </pc:picChg>
      </pc:sldChg>
      <pc:sldChg chg="modSp">
        <pc:chgData name="ALESSANDRO MARCONCINI" userId="S::alessandro.marconcini_03@studenti.univr.it::0be5d9f0-2e81-47aa-9246-005103aa2800" providerId="AD" clId="Web-{9861A192-C013-B006-95A0-00E077187EF5}" dt="2024-08-02T07:29:00.532" v="734"/>
        <pc:sldMkLst>
          <pc:docMk/>
          <pc:sldMk cId="843805368" sldId="294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6:54:05.014" v="25" actId="20577"/>
          <ac:spMkLst>
            <pc:docMk/>
            <pc:sldMk cId="843805368" sldId="294"/>
            <ac:spMk id="7" creationId="{88011B60-AD0B-31AB-8A82-6791212A0269}"/>
          </ac:spMkLst>
        </pc:spChg>
        <pc:picChg chg="mod">
          <ac:chgData name="ALESSANDRO MARCONCINI" userId="S::alessandro.marconcini_03@studenti.univr.it::0be5d9f0-2e81-47aa-9246-005103aa2800" providerId="AD" clId="Web-{9861A192-C013-B006-95A0-00E077187EF5}" dt="2024-08-02T07:28:55.501" v="732"/>
          <ac:picMkLst>
            <pc:docMk/>
            <pc:sldMk cId="843805368" sldId="294"/>
            <ac:picMk id="4" creationId="{796B38AF-3F11-3F67-457D-D581E09C07BF}"/>
          </ac:picMkLst>
        </pc:picChg>
        <pc:picChg chg="mod">
          <ac:chgData name="ALESSANDRO MARCONCINI" userId="S::alessandro.marconcini_03@studenti.univr.it::0be5d9f0-2e81-47aa-9246-005103aa2800" providerId="AD" clId="Web-{9861A192-C013-B006-95A0-00E077187EF5}" dt="2024-08-02T07:29:00.532" v="734"/>
          <ac:picMkLst>
            <pc:docMk/>
            <pc:sldMk cId="843805368" sldId="294"/>
            <ac:picMk id="21" creationId="{67E43178-8581-E372-27F7-8608C2FC7B39}"/>
          </ac:picMkLst>
        </pc:picChg>
      </pc:sldChg>
      <pc:sldChg chg="addSp delSp modSp">
        <pc:chgData name="ALESSANDRO MARCONCINI" userId="S::alessandro.marconcini_03@studenti.univr.it::0be5d9f0-2e81-47aa-9246-005103aa2800" providerId="AD" clId="Web-{9861A192-C013-B006-95A0-00E077187EF5}" dt="2024-08-02T07:30:05.832" v="741"/>
        <pc:sldMkLst>
          <pc:docMk/>
          <pc:sldMk cId="2056258223" sldId="295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7:03:18.594" v="176" actId="20577"/>
          <ac:spMkLst>
            <pc:docMk/>
            <pc:sldMk cId="2056258223" sldId="295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02:45.593" v="152" actId="20577"/>
          <ac:spMkLst>
            <pc:docMk/>
            <pc:sldMk cId="2056258223" sldId="295"/>
            <ac:spMk id="16" creationId="{4BBBB5C7-7DCE-56F3-7E0D-E428E8132535}"/>
          </ac:spMkLst>
        </pc:spChg>
        <pc:picChg chg="del">
          <ac:chgData name="ALESSANDRO MARCONCINI" userId="S::alessandro.marconcini_03@studenti.univr.it::0be5d9f0-2e81-47aa-9246-005103aa2800" providerId="AD" clId="Web-{9861A192-C013-B006-95A0-00E077187EF5}" dt="2024-08-02T06:56:41.628" v="26"/>
          <ac:picMkLst>
            <pc:docMk/>
            <pc:sldMk cId="2056258223" sldId="295"/>
            <ac:picMk id="3" creationId="{E50C533F-C72B-B4CB-F35E-9870FF8F7461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29:09.892" v="736"/>
          <ac:picMkLst>
            <pc:docMk/>
            <pc:sldMk cId="2056258223" sldId="295"/>
            <ac:picMk id="4" creationId="{039D0D53-A2C5-1044-B1CD-C83C2987D901}"/>
          </ac:picMkLst>
        </pc:picChg>
        <pc:picChg chg="add del">
          <ac:chgData name="ALESSANDRO MARCONCINI" userId="S::alessandro.marconcini_03@studenti.univr.it::0be5d9f0-2e81-47aa-9246-005103aa2800" providerId="AD" clId="Web-{9861A192-C013-B006-95A0-00E077187EF5}" dt="2024-08-02T07:00:21.010" v="100"/>
          <ac:picMkLst>
            <pc:docMk/>
            <pc:sldMk cId="2056258223" sldId="295"/>
            <ac:picMk id="9" creationId="{31390D08-4B03-757B-4BAA-542C76135878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30:05.832" v="741"/>
          <ac:picMkLst>
            <pc:docMk/>
            <pc:sldMk cId="2056258223" sldId="295"/>
            <ac:picMk id="10" creationId="{3196C199-A30B-2EE3-249D-D87D45042EAC}"/>
          </ac:picMkLst>
        </pc:picChg>
        <pc:cxnChg chg="add mod">
          <ac:chgData name="ALESSANDRO MARCONCINI" userId="S::alessandro.marconcini_03@studenti.univr.it::0be5d9f0-2e81-47aa-9246-005103aa2800" providerId="AD" clId="Web-{9861A192-C013-B006-95A0-00E077187EF5}" dt="2024-08-02T06:57:09.707" v="34" actId="1076"/>
          <ac:cxnSpMkLst>
            <pc:docMk/>
            <pc:sldMk cId="2056258223" sldId="295"/>
            <ac:cxnSpMk id="5" creationId="{561ED825-F0EE-1F63-3A30-481F42DF5F49}"/>
          </ac:cxnSpMkLst>
        </pc:cxnChg>
        <pc:cxnChg chg="del mod">
          <ac:chgData name="ALESSANDRO MARCONCINI" userId="S::alessandro.marconcini_03@studenti.univr.it::0be5d9f0-2e81-47aa-9246-005103aa2800" providerId="AD" clId="Web-{9861A192-C013-B006-95A0-00E077187EF5}" dt="2024-08-02T06:57:04.848" v="32"/>
          <ac:cxnSpMkLst>
            <pc:docMk/>
            <pc:sldMk cId="2056258223" sldId="295"/>
            <ac:cxnSpMk id="6" creationId="{561ED825-F0EE-1F63-3A30-481F42DF5F49}"/>
          </ac:cxnSpMkLst>
        </pc:cxnChg>
      </pc:sldChg>
      <pc:sldChg chg="addSp delSp modSp">
        <pc:chgData name="ALESSANDRO MARCONCINI" userId="S::alessandro.marconcini_03@studenti.univr.it::0be5d9f0-2e81-47aa-9246-005103aa2800" providerId="AD" clId="Web-{9861A192-C013-B006-95A0-00E077187EF5}" dt="2024-08-02T07:30:15.333" v="744" actId="1076"/>
        <pc:sldMkLst>
          <pc:docMk/>
          <pc:sldMk cId="2950461433" sldId="296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7:04:59.769" v="182" actId="14100"/>
          <ac:spMkLst>
            <pc:docMk/>
            <pc:sldMk cId="2950461433" sldId="296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14:02.254" v="403" actId="20577"/>
          <ac:spMkLst>
            <pc:docMk/>
            <pc:sldMk cId="2950461433" sldId="296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07:49.914" v="245" actId="20577"/>
          <ac:spMkLst>
            <pc:docMk/>
            <pc:sldMk cId="2950461433" sldId="296"/>
            <ac:spMk id="16" creationId="{4BBBB5C7-7DCE-56F3-7E0D-E428E8132535}"/>
          </ac:spMkLst>
        </pc:spChg>
        <pc:picChg chg="add mod">
          <ac:chgData name="ALESSANDRO MARCONCINI" userId="S::alessandro.marconcini_03@studenti.univr.it::0be5d9f0-2e81-47aa-9246-005103aa2800" providerId="AD" clId="Web-{9861A192-C013-B006-95A0-00E077187EF5}" dt="2024-08-02T07:30:15.333" v="744" actId="1076"/>
          <ac:picMkLst>
            <pc:docMk/>
            <pc:sldMk cId="2950461433" sldId="296"/>
            <ac:picMk id="3" creationId="{735B15CE-724E-AB23-9844-3E1922726F82}"/>
          </ac:picMkLst>
        </pc:picChg>
        <pc:picChg chg="del">
          <ac:chgData name="ALESSANDRO MARCONCINI" userId="S::alessandro.marconcini_03@studenti.univr.it::0be5d9f0-2e81-47aa-9246-005103aa2800" providerId="AD" clId="Web-{9861A192-C013-B006-95A0-00E077187EF5}" dt="2024-08-02T07:05:04.581" v="183"/>
          <ac:picMkLst>
            <pc:docMk/>
            <pc:sldMk cId="2950461433" sldId="296"/>
            <ac:picMk id="4" creationId="{97B086C5-A300-1EE4-39D9-85199C849828}"/>
          </ac:picMkLst>
        </pc:picChg>
        <pc:picChg chg="del mod">
          <ac:chgData name="ALESSANDRO MARCONCINI" userId="S::alessandro.marconcini_03@studenti.univr.it::0be5d9f0-2e81-47aa-9246-005103aa2800" providerId="AD" clId="Web-{9861A192-C013-B006-95A0-00E077187EF5}" dt="2024-08-02T07:07:19.851" v="203"/>
          <ac:picMkLst>
            <pc:docMk/>
            <pc:sldMk cId="2950461433" sldId="296"/>
            <ac:picMk id="5" creationId="{2EDA1828-BE58-7B21-3CB1-E30116784D26}"/>
          </ac:picMkLst>
        </pc:picChg>
        <pc:cxnChg chg="add mod">
          <ac:chgData name="ALESSANDRO MARCONCINI" userId="S::alessandro.marconcini_03@studenti.univr.it::0be5d9f0-2e81-47aa-9246-005103aa2800" providerId="AD" clId="Web-{9861A192-C013-B006-95A0-00E077187EF5}" dt="2024-08-02T07:14:41.693" v="410" actId="14100"/>
          <ac:cxnSpMkLst>
            <pc:docMk/>
            <pc:sldMk cId="2950461433" sldId="296"/>
            <ac:cxnSpMk id="9" creationId="{E08A3AFF-2FF7-4A51-591C-FC5C7EFA39DA}"/>
          </ac:cxnSpMkLst>
        </pc:cxnChg>
      </pc:sldChg>
      <pc:sldChg chg="addSp delSp modSp add replId">
        <pc:chgData name="ALESSANDRO MARCONCINI" userId="S::alessandro.marconcini_03@studenti.univr.it::0be5d9f0-2e81-47aa-9246-005103aa2800" providerId="AD" clId="Web-{9861A192-C013-B006-95A0-00E077187EF5}" dt="2024-08-02T07:30:29.614" v="750"/>
        <pc:sldMkLst>
          <pc:docMk/>
          <pc:sldMk cId="2510398984" sldId="297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7:14:15.723" v="405" actId="20577"/>
          <ac:spMkLst>
            <pc:docMk/>
            <pc:sldMk cId="2510398984" sldId="297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17:50.511" v="496" actId="1076"/>
          <ac:spMkLst>
            <pc:docMk/>
            <pc:sldMk cId="2510398984" sldId="297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18:25.043" v="547" actId="14100"/>
          <ac:spMkLst>
            <pc:docMk/>
            <pc:sldMk cId="2510398984" sldId="297"/>
            <ac:spMk id="16" creationId="{4BBBB5C7-7DCE-56F3-7E0D-E428E8132535}"/>
          </ac:spMkLst>
        </pc:spChg>
        <pc:picChg chg="del">
          <ac:chgData name="ALESSANDRO MARCONCINI" userId="S::alessandro.marconcini_03@studenti.univr.it::0be5d9f0-2e81-47aa-9246-005103aa2800" providerId="AD" clId="Web-{9861A192-C013-B006-95A0-00E077187EF5}" dt="2024-08-02T07:15:05.521" v="411"/>
          <ac:picMkLst>
            <pc:docMk/>
            <pc:sldMk cId="2510398984" sldId="297"/>
            <ac:picMk id="3" creationId="{735B15CE-724E-AB23-9844-3E1922726F82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30:23.051" v="746"/>
          <ac:picMkLst>
            <pc:docMk/>
            <pc:sldMk cId="2510398984" sldId="297"/>
            <ac:picMk id="4" creationId="{5230AB8E-BAE5-0DE5-34B7-07AE1633AA79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30:29.614" v="750"/>
          <ac:picMkLst>
            <pc:docMk/>
            <pc:sldMk cId="2510398984" sldId="297"/>
            <ac:picMk id="5" creationId="{3DE33456-4A83-697F-10B0-A8E65F33FFB2}"/>
          </ac:picMkLst>
        </pc:picChg>
        <pc:cxnChg chg="add">
          <ac:chgData name="ALESSANDRO MARCONCINI" userId="S::alessandro.marconcini_03@studenti.univr.it::0be5d9f0-2e81-47aa-9246-005103aa2800" providerId="AD" clId="Web-{9861A192-C013-B006-95A0-00E077187EF5}" dt="2024-08-02T07:23:21.741" v="671"/>
          <ac:cxnSpMkLst>
            <pc:docMk/>
            <pc:sldMk cId="2510398984" sldId="297"/>
            <ac:cxnSpMk id="9" creationId="{FA6BF34C-E9D1-964B-2A26-A788F3365C54}"/>
          </ac:cxnSpMkLst>
        </pc:cxnChg>
      </pc:sldChg>
      <pc:sldChg chg="del">
        <pc:chgData name="ALESSANDRO MARCONCINI" userId="S::alessandro.marconcini_03@studenti.univr.it::0be5d9f0-2e81-47aa-9246-005103aa2800" providerId="AD" clId="Web-{9861A192-C013-B006-95A0-00E077187EF5}" dt="2024-08-02T07:04:49.565" v="177"/>
        <pc:sldMkLst>
          <pc:docMk/>
          <pc:sldMk cId="2914310848" sldId="297"/>
        </pc:sldMkLst>
      </pc:sldChg>
      <pc:sldChg chg="del">
        <pc:chgData name="ALESSANDRO MARCONCINI" userId="S::alessandro.marconcini_03@studenti.univr.it::0be5d9f0-2e81-47aa-9246-005103aa2800" providerId="AD" clId="Web-{9861A192-C013-B006-95A0-00E077187EF5}" dt="2024-08-02T07:04:51.518" v="178"/>
        <pc:sldMkLst>
          <pc:docMk/>
          <pc:sldMk cId="3189674049" sldId="298"/>
        </pc:sldMkLst>
      </pc:sldChg>
      <pc:sldChg chg="addSp delSp modSp add replId">
        <pc:chgData name="ALESSANDRO MARCONCINI" userId="S::alessandro.marconcini_03@studenti.univr.it::0be5d9f0-2e81-47aa-9246-005103aa2800" providerId="AD" clId="Web-{9861A192-C013-B006-95A0-00E077187EF5}" dt="2024-08-02T07:30:51.959" v="755"/>
        <pc:sldMkLst>
          <pc:docMk/>
          <pc:sldMk cId="3537620479" sldId="298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7:20:19.688" v="556" actId="14100"/>
          <ac:spMkLst>
            <pc:docMk/>
            <pc:sldMk cId="3537620479" sldId="298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21:34.581" v="634" actId="20577"/>
          <ac:spMkLst>
            <pc:docMk/>
            <pc:sldMk cId="3537620479" sldId="298"/>
            <ac:spMk id="7" creationId="{88011B60-AD0B-31AB-8A82-6791212A0269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21:45.894" v="662" actId="20577"/>
          <ac:spMkLst>
            <pc:docMk/>
            <pc:sldMk cId="3537620479" sldId="298"/>
            <ac:spMk id="16" creationId="{4BBBB5C7-7DCE-56F3-7E0D-E428E8132535}"/>
          </ac:spMkLst>
        </pc:spChg>
        <pc:picChg chg="add mod">
          <ac:chgData name="ALESSANDRO MARCONCINI" userId="S::alessandro.marconcini_03@studenti.univr.it::0be5d9f0-2e81-47aa-9246-005103aa2800" providerId="AD" clId="Web-{9861A192-C013-B006-95A0-00E077187EF5}" dt="2024-08-02T07:30:43.787" v="753"/>
          <ac:picMkLst>
            <pc:docMk/>
            <pc:sldMk cId="3537620479" sldId="298"/>
            <ac:picMk id="3" creationId="{BD71C6AD-BC78-3D7F-764D-735476E1DEAE}"/>
          </ac:picMkLst>
        </pc:picChg>
        <pc:picChg chg="del">
          <ac:chgData name="ALESSANDRO MARCONCINI" userId="S::alessandro.marconcini_03@studenti.univr.it::0be5d9f0-2e81-47aa-9246-005103aa2800" providerId="AD" clId="Web-{9861A192-C013-B006-95A0-00E077187EF5}" dt="2024-08-02T07:20:27.626" v="557"/>
          <ac:picMkLst>
            <pc:docMk/>
            <pc:sldMk cId="3537620479" sldId="298"/>
            <ac:picMk id="4" creationId="{5230AB8E-BAE5-0DE5-34B7-07AE1633AA79}"/>
          </ac:picMkLst>
        </pc:picChg>
        <pc:picChg chg="del">
          <ac:chgData name="ALESSANDRO MARCONCINI" userId="S::alessandro.marconcini_03@studenti.univr.it::0be5d9f0-2e81-47aa-9246-005103aa2800" providerId="AD" clId="Web-{9861A192-C013-B006-95A0-00E077187EF5}" dt="2024-08-02T07:21:48.894" v="663"/>
          <ac:picMkLst>
            <pc:docMk/>
            <pc:sldMk cId="3537620479" sldId="298"/>
            <ac:picMk id="5" creationId="{3DE33456-4A83-697F-10B0-A8E65F33FFB2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30:51.959" v="755"/>
          <ac:picMkLst>
            <pc:docMk/>
            <pc:sldMk cId="3537620479" sldId="298"/>
            <ac:picMk id="6" creationId="{CEB9C6A1-6899-F832-4E0C-04007C9FD789}"/>
          </ac:picMkLst>
        </pc:picChg>
        <pc:cxnChg chg="add mod">
          <ac:chgData name="ALESSANDRO MARCONCINI" userId="S::alessandro.marconcini_03@studenti.univr.it::0be5d9f0-2e81-47aa-9246-005103aa2800" providerId="AD" clId="Web-{9861A192-C013-B006-95A0-00E077187EF5}" dt="2024-08-02T07:23:04.725" v="670" actId="1076"/>
          <ac:cxnSpMkLst>
            <pc:docMk/>
            <pc:sldMk cId="3537620479" sldId="298"/>
            <ac:cxnSpMk id="10" creationId="{F452AE7C-0293-1B3C-F11A-EC14BEA8141D}"/>
          </ac:cxnSpMkLst>
        </pc:cxnChg>
      </pc:sldChg>
      <pc:sldChg chg="addSp delSp modSp add replId">
        <pc:chgData name="ALESSANDRO MARCONCINI" userId="S::alessandro.marconcini_03@studenti.univr.it::0be5d9f0-2e81-47aa-9246-005103aa2800" providerId="AD" clId="Web-{9861A192-C013-B006-95A0-00E077187EF5}" dt="2024-08-02T07:31:01.881" v="759"/>
        <pc:sldMkLst>
          <pc:docMk/>
          <pc:sldMk cId="2875474405" sldId="299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7:23:39.366" v="673" actId="20577"/>
          <ac:spMkLst>
            <pc:docMk/>
            <pc:sldMk cId="2875474405" sldId="299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9861A192-C013-B006-95A0-00E077187EF5}" dt="2024-08-02T07:25:52.558" v="723" actId="20577"/>
          <ac:spMkLst>
            <pc:docMk/>
            <pc:sldMk cId="2875474405" sldId="299"/>
            <ac:spMk id="7" creationId="{88011B60-AD0B-31AB-8A82-6791212A0269}"/>
          </ac:spMkLst>
        </pc:spChg>
        <pc:picChg chg="del">
          <ac:chgData name="ALESSANDRO MARCONCINI" userId="S::alessandro.marconcini_03@studenti.univr.it::0be5d9f0-2e81-47aa-9246-005103aa2800" providerId="AD" clId="Web-{9861A192-C013-B006-95A0-00E077187EF5}" dt="2024-08-02T07:24:01.351" v="674"/>
          <ac:picMkLst>
            <pc:docMk/>
            <pc:sldMk cId="2875474405" sldId="299"/>
            <ac:picMk id="3" creationId="{BD71C6AD-BC78-3D7F-764D-735476E1DEAE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30:58.146" v="757"/>
          <ac:picMkLst>
            <pc:docMk/>
            <pc:sldMk cId="2875474405" sldId="299"/>
            <ac:picMk id="4" creationId="{6BDEB6A7-993B-9956-682F-A6A9AF69A65C}"/>
          </ac:picMkLst>
        </pc:picChg>
        <pc:picChg chg="mod">
          <ac:chgData name="ALESSANDRO MARCONCINI" userId="S::alessandro.marconcini_03@studenti.univr.it::0be5d9f0-2e81-47aa-9246-005103aa2800" providerId="AD" clId="Web-{9861A192-C013-B006-95A0-00E077187EF5}" dt="2024-08-02T07:31:01.881" v="759"/>
          <ac:picMkLst>
            <pc:docMk/>
            <pc:sldMk cId="2875474405" sldId="299"/>
            <ac:picMk id="6" creationId="{CEB9C6A1-6899-F832-4E0C-04007C9FD789}"/>
          </ac:picMkLst>
        </pc:picChg>
        <pc:cxnChg chg="add mod">
          <ac:chgData name="ALESSANDRO MARCONCINI" userId="S::alessandro.marconcini_03@studenti.univr.it::0be5d9f0-2e81-47aa-9246-005103aa2800" providerId="AD" clId="Web-{9861A192-C013-B006-95A0-00E077187EF5}" dt="2024-08-02T07:24:28.633" v="682" actId="14100"/>
          <ac:cxnSpMkLst>
            <pc:docMk/>
            <pc:sldMk cId="2875474405" sldId="299"/>
            <ac:cxnSpMk id="9" creationId="{DF18E67F-B8CF-C8D1-AD92-8AFB3E625811}"/>
          </ac:cxnSpMkLst>
        </pc:cxnChg>
        <pc:cxnChg chg="del">
          <ac:chgData name="ALESSANDRO MARCONCINI" userId="S::alessandro.marconcini_03@studenti.univr.it::0be5d9f0-2e81-47aa-9246-005103aa2800" providerId="AD" clId="Web-{9861A192-C013-B006-95A0-00E077187EF5}" dt="2024-08-02T07:24:03.086" v="675"/>
          <ac:cxnSpMkLst>
            <pc:docMk/>
            <pc:sldMk cId="2875474405" sldId="299"/>
            <ac:cxnSpMk id="10" creationId="{F452AE7C-0293-1B3C-F11A-EC14BEA8141D}"/>
          </ac:cxnSpMkLst>
        </pc:cxnChg>
        <pc:cxnChg chg="add mod">
          <ac:chgData name="ALESSANDRO MARCONCINI" userId="S::alessandro.marconcini_03@studenti.univr.it::0be5d9f0-2e81-47aa-9246-005103aa2800" providerId="AD" clId="Web-{9861A192-C013-B006-95A0-00E077187EF5}" dt="2024-08-02T07:24:37.868" v="685"/>
          <ac:cxnSpMkLst>
            <pc:docMk/>
            <pc:sldMk cId="2875474405" sldId="299"/>
            <ac:cxnSpMk id="11" creationId="{036D84C1-95A8-E8AC-C5B8-9E42A4CA2662}"/>
          </ac:cxnSpMkLst>
        </pc:cxnChg>
        <pc:cxnChg chg="add mod">
          <ac:chgData name="ALESSANDRO MARCONCINI" userId="S::alessandro.marconcini_03@studenti.univr.it::0be5d9f0-2e81-47aa-9246-005103aa2800" providerId="AD" clId="Web-{9861A192-C013-B006-95A0-00E077187EF5}" dt="2024-08-02T07:24:53.822" v="688"/>
          <ac:cxnSpMkLst>
            <pc:docMk/>
            <pc:sldMk cId="2875474405" sldId="299"/>
            <ac:cxnSpMk id="12" creationId="{091D8E41-2F47-9043-8491-4D5AB2CD0F44}"/>
          </ac:cxnSpMkLst>
        </pc:cxnChg>
      </pc:sldChg>
      <pc:sldChg chg="addSp delSp modSp add mod replId modClrScheme chgLayout">
        <pc:chgData name="ALESSANDRO MARCONCINI" userId="S::alessandro.marconcini_03@studenti.univr.it::0be5d9f0-2e81-47aa-9246-005103aa2800" providerId="AD" clId="Web-{9861A192-C013-B006-95A0-00E077187EF5}" dt="2024-08-02T07:37:28.596" v="943" actId="20577"/>
        <pc:sldMkLst>
          <pc:docMk/>
          <pc:sldMk cId="3503908615" sldId="300"/>
        </pc:sldMkLst>
        <pc:spChg chg="mod ord">
          <ac:chgData name="ALESSANDRO MARCONCINI" userId="S::alessandro.marconcini_03@studenti.univr.it::0be5d9f0-2e81-47aa-9246-005103aa2800" providerId="AD" clId="Web-{9861A192-C013-B006-95A0-00E077187EF5}" dt="2024-08-02T07:32:14.024" v="784"/>
          <ac:spMkLst>
            <pc:docMk/>
            <pc:sldMk cId="3503908615" sldId="300"/>
            <ac:spMk id="2" creationId="{EBBE9B52-64DB-36F4-25C4-1B0D4FAE91C6}"/>
          </ac:spMkLst>
        </pc:spChg>
        <pc:spChg chg="add del">
          <ac:chgData name="ALESSANDRO MARCONCINI" userId="S::alessandro.marconcini_03@studenti.univr.it::0be5d9f0-2e81-47aa-9246-005103aa2800" providerId="AD" clId="Web-{9861A192-C013-B006-95A0-00E077187EF5}" dt="2024-08-02T07:32:18.477" v="785"/>
          <ac:spMkLst>
            <pc:docMk/>
            <pc:sldMk cId="3503908615" sldId="300"/>
            <ac:spMk id="3" creationId="{69E4744A-E737-3913-7E5B-5E4FDE5233E7}"/>
          </ac:spMkLst>
        </pc:spChg>
        <pc:spChg chg="add mod ord">
          <ac:chgData name="ALESSANDRO MARCONCINI" userId="S::alessandro.marconcini_03@studenti.univr.it::0be5d9f0-2e81-47aa-9246-005103aa2800" providerId="AD" clId="Web-{9861A192-C013-B006-95A0-00E077187EF5}" dt="2024-08-02T07:37:28.596" v="943" actId="20577"/>
          <ac:spMkLst>
            <pc:docMk/>
            <pc:sldMk cId="3503908615" sldId="300"/>
            <ac:spMk id="4" creationId="{9498F771-AECC-0599-C9CB-F43A4C4F380E}"/>
          </ac:spMkLst>
        </pc:spChg>
        <pc:spChg chg="add del mod ord">
          <ac:chgData name="ALESSANDRO MARCONCINI" userId="S::alessandro.marconcini_03@studenti.univr.it::0be5d9f0-2e81-47aa-9246-005103aa2800" providerId="AD" clId="Web-{9861A192-C013-B006-95A0-00E077187EF5}" dt="2024-08-02T07:32:14.024" v="784"/>
          <ac:spMkLst>
            <pc:docMk/>
            <pc:sldMk cId="3503908615" sldId="300"/>
            <ac:spMk id="5" creationId="{CC89AF9D-A7D0-BD43-D0EC-74F0362CD4DC}"/>
          </ac:spMkLst>
        </pc:spChg>
        <pc:spChg chg="del mod">
          <ac:chgData name="ALESSANDRO MARCONCINI" userId="S::alessandro.marconcini_03@studenti.univr.it::0be5d9f0-2e81-47aa-9246-005103aa2800" providerId="AD" clId="Web-{9861A192-C013-B006-95A0-00E077187EF5}" dt="2024-08-02T07:31:48.523" v="781"/>
          <ac:spMkLst>
            <pc:docMk/>
            <pc:sldMk cId="3503908615" sldId="300"/>
            <ac:spMk id="8" creationId="{28E520F2-9758-D27E-15EA-A0CEE0323370}"/>
          </ac:spMkLst>
        </pc:spChg>
      </pc:sldChg>
      <pc:sldChg chg="addSp delSp modSp add replId">
        <pc:chgData name="ALESSANDRO MARCONCINI" userId="S::alessandro.marconcini_03@studenti.univr.it::0be5d9f0-2e81-47aa-9246-005103aa2800" providerId="AD" clId="Web-{9861A192-C013-B006-95A0-00E077187EF5}" dt="2024-08-02T07:41:02.652" v="1142" actId="14100"/>
        <pc:sldMkLst>
          <pc:docMk/>
          <pc:sldMk cId="738587813" sldId="301"/>
        </pc:sldMkLst>
        <pc:spChg chg="del mod">
          <ac:chgData name="ALESSANDRO MARCONCINI" userId="S::alessandro.marconcini_03@studenti.univr.it::0be5d9f0-2e81-47aa-9246-005103aa2800" providerId="AD" clId="Web-{9861A192-C013-B006-95A0-00E077187EF5}" dt="2024-08-02T07:37:41.643" v="946"/>
          <ac:spMkLst>
            <pc:docMk/>
            <pc:sldMk cId="738587813" sldId="301"/>
            <ac:spMk id="4" creationId="{9498F771-AECC-0599-C9CB-F43A4C4F380E}"/>
          </ac:spMkLst>
        </pc:spChg>
        <pc:spChg chg="add mod">
          <ac:chgData name="ALESSANDRO MARCONCINI" userId="S::alessandro.marconcini_03@studenti.univr.it::0be5d9f0-2e81-47aa-9246-005103aa2800" providerId="AD" clId="Web-{9861A192-C013-B006-95A0-00E077187EF5}" dt="2024-08-02T07:41:02.652" v="1142" actId="14100"/>
          <ac:spMkLst>
            <pc:docMk/>
            <pc:sldMk cId="738587813" sldId="301"/>
            <ac:spMk id="6" creationId="{F16EA3B1-B3B1-AB56-28D6-821A7C811B38}"/>
          </ac:spMkLst>
        </pc:spChg>
        <pc:picChg chg="add mod">
          <ac:chgData name="ALESSANDRO MARCONCINI" userId="S::alessandro.marconcini_03@studenti.univr.it::0be5d9f0-2e81-47aa-9246-005103aa2800" providerId="AD" clId="Web-{9861A192-C013-B006-95A0-00E077187EF5}" dt="2024-08-02T07:38:10.425" v="952" actId="14100"/>
          <ac:picMkLst>
            <pc:docMk/>
            <pc:sldMk cId="738587813" sldId="301"/>
            <ac:picMk id="3" creationId="{9CFEE110-DE02-E112-2AD2-65D2D5C0F67C}"/>
          </ac:picMkLst>
        </pc:picChg>
      </pc:sldChg>
      <pc:sldChg chg="addSp delSp modSp add ord replId">
        <pc:chgData name="ALESSANDRO MARCONCINI" userId="S::alessandro.marconcini_03@studenti.univr.it::0be5d9f0-2e81-47aa-9246-005103aa2800" providerId="AD" clId="Web-{9861A192-C013-B006-95A0-00E077187EF5}" dt="2024-08-02T08:06:38.499" v="2432" actId="20577"/>
        <pc:sldMkLst>
          <pc:docMk/>
          <pc:sldMk cId="3137474544" sldId="302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7:41:22.918" v="1154" actId="20577"/>
          <ac:spMkLst>
            <pc:docMk/>
            <pc:sldMk cId="3137474544" sldId="302"/>
            <ac:spMk id="2" creationId="{EBBE9B52-64DB-36F4-25C4-1B0D4FAE91C6}"/>
          </ac:spMkLst>
        </pc:spChg>
        <pc:spChg chg="add mod">
          <ac:chgData name="ALESSANDRO MARCONCINI" userId="S::alessandro.marconcini_03@studenti.univr.it::0be5d9f0-2e81-47aa-9246-005103aa2800" providerId="AD" clId="Web-{9861A192-C013-B006-95A0-00E077187EF5}" dt="2024-08-02T08:06:38.499" v="2432" actId="20577"/>
          <ac:spMkLst>
            <pc:docMk/>
            <pc:sldMk cId="3137474544" sldId="302"/>
            <ac:spMk id="5" creationId="{C5E33943-CB4C-23B0-3AE2-4C7DF054D254}"/>
          </ac:spMkLst>
        </pc:spChg>
        <pc:spChg chg="del">
          <ac:chgData name="ALESSANDRO MARCONCINI" userId="S::alessandro.marconcini_03@studenti.univr.it::0be5d9f0-2e81-47aa-9246-005103aa2800" providerId="AD" clId="Web-{9861A192-C013-B006-95A0-00E077187EF5}" dt="2024-08-02T07:41:28.153" v="1156"/>
          <ac:spMkLst>
            <pc:docMk/>
            <pc:sldMk cId="3137474544" sldId="302"/>
            <ac:spMk id="6" creationId="{F16EA3B1-B3B1-AB56-28D6-821A7C811B38}"/>
          </ac:spMkLst>
        </pc:spChg>
        <pc:picChg chg="del">
          <ac:chgData name="ALESSANDRO MARCONCINI" userId="S::alessandro.marconcini_03@studenti.univr.it::0be5d9f0-2e81-47aa-9246-005103aa2800" providerId="AD" clId="Web-{9861A192-C013-B006-95A0-00E077187EF5}" dt="2024-08-02T07:41:25.246" v="1155"/>
          <ac:picMkLst>
            <pc:docMk/>
            <pc:sldMk cId="3137474544" sldId="302"/>
            <ac:picMk id="3" creationId="{9CFEE110-DE02-E112-2AD2-65D2D5C0F67C}"/>
          </ac:picMkLst>
        </pc:picChg>
        <pc:picChg chg="add del mod">
          <ac:chgData name="ALESSANDRO MARCONCINI" userId="S::alessandro.marconcini_03@studenti.univr.it::0be5d9f0-2e81-47aa-9246-005103aa2800" providerId="AD" clId="Web-{9861A192-C013-B006-95A0-00E077187EF5}" dt="2024-08-02T07:46:23.681" v="1390"/>
          <ac:picMkLst>
            <pc:docMk/>
            <pc:sldMk cId="3137474544" sldId="302"/>
            <ac:picMk id="7" creationId="{A77F5986-9FFF-BB80-636B-63D07E696AF0}"/>
          </ac:picMkLst>
        </pc:picChg>
      </pc:sldChg>
      <pc:sldChg chg="modSp add replId">
        <pc:chgData name="ALESSANDRO MARCONCINI" userId="S::alessandro.marconcini_03@studenti.univr.it::0be5d9f0-2e81-47aa-9246-005103aa2800" providerId="AD" clId="Web-{9861A192-C013-B006-95A0-00E077187EF5}" dt="2024-08-02T08:06:00.576" v="2428" actId="20577"/>
        <pc:sldMkLst>
          <pc:docMk/>
          <pc:sldMk cId="1809768110" sldId="303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8:06:00.576" v="2428" actId="20577"/>
          <ac:spMkLst>
            <pc:docMk/>
            <pc:sldMk cId="1809768110" sldId="303"/>
            <ac:spMk id="5" creationId="{C5E33943-CB4C-23B0-3AE2-4C7DF054D254}"/>
          </ac:spMkLst>
        </pc:spChg>
      </pc:sldChg>
      <pc:sldChg chg="addSp delSp modSp add replId">
        <pc:chgData name="ALESSANDRO MARCONCINI" userId="S::alessandro.marconcini_03@studenti.univr.it::0be5d9f0-2e81-47aa-9246-005103aa2800" providerId="AD" clId="Web-{9861A192-C013-B006-95A0-00E077187EF5}" dt="2024-08-02T08:07:18.751" v="2437" actId="20577"/>
        <pc:sldMkLst>
          <pc:docMk/>
          <pc:sldMk cId="958376083" sldId="304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8:07:18.751" v="2437" actId="20577"/>
          <ac:spMkLst>
            <pc:docMk/>
            <pc:sldMk cId="958376083" sldId="304"/>
            <ac:spMk id="5" creationId="{C5E33943-CB4C-23B0-3AE2-4C7DF054D254}"/>
          </ac:spMkLst>
        </pc:spChg>
        <pc:picChg chg="add del mod">
          <ac:chgData name="ALESSANDRO MARCONCINI" userId="S::alessandro.marconcini_03@studenti.univr.it::0be5d9f0-2e81-47aa-9246-005103aa2800" providerId="AD" clId="Web-{9861A192-C013-B006-95A0-00E077187EF5}" dt="2024-08-02T07:59:05.939" v="1795"/>
          <ac:picMkLst>
            <pc:docMk/>
            <pc:sldMk cId="958376083" sldId="304"/>
            <ac:picMk id="3" creationId="{D4886906-2734-4E16-BB9B-AE7DE1E133AB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7:59:38.486" v="1798" actId="1076"/>
          <ac:picMkLst>
            <pc:docMk/>
            <pc:sldMk cId="958376083" sldId="304"/>
            <ac:picMk id="4" creationId="{B517F712-3FA4-84EA-FC37-D564A214401D}"/>
          </ac:picMkLst>
        </pc:picChg>
        <pc:picChg chg="add mod">
          <ac:chgData name="ALESSANDRO MARCONCINI" userId="S::alessandro.marconcini_03@studenti.univr.it::0be5d9f0-2e81-47aa-9246-005103aa2800" providerId="AD" clId="Web-{9861A192-C013-B006-95A0-00E077187EF5}" dt="2024-08-02T08:00:35.863" v="1821" actId="1076"/>
          <ac:picMkLst>
            <pc:docMk/>
            <pc:sldMk cId="958376083" sldId="304"/>
            <ac:picMk id="6" creationId="{95067EF7-C7BB-EE21-3A1A-B2CE98BF0CD9}"/>
          </ac:picMkLst>
        </pc:picChg>
      </pc:sldChg>
      <pc:sldChg chg="delSp modSp add replId">
        <pc:chgData name="ALESSANDRO MARCONCINI" userId="S::alessandro.marconcini_03@studenti.univr.it::0be5d9f0-2e81-47aa-9246-005103aa2800" providerId="AD" clId="Web-{9861A192-C013-B006-95A0-00E077187EF5}" dt="2024-08-02T08:08:14.456" v="2461" actId="20577"/>
        <pc:sldMkLst>
          <pc:docMk/>
          <pc:sldMk cId="1944728992" sldId="305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8:08:14.456" v="2461" actId="20577"/>
          <ac:spMkLst>
            <pc:docMk/>
            <pc:sldMk cId="1944728992" sldId="305"/>
            <ac:spMk id="5" creationId="{C5E33943-CB4C-23B0-3AE2-4C7DF054D254}"/>
          </ac:spMkLst>
        </pc:spChg>
        <pc:picChg chg="del">
          <ac:chgData name="ALESSANDRO MARCONCINI" userId="S::alessandro.marconcini_03@studenti.univr.it::0be5d9f0-2e81-47aa-9246-005103aa2800" providerId="AD" clId="Web-{9861A192-C013-B006-95A0-00E077187EF5}" dt="2024-08-02T08:00:54.395" v="1824"/>
          <ac:picMkLst>
            <pc:docMk/>
            <pc:sldMk cId="1944728992" sldId="305"/>
            <ac:picMk id="4" creationId="{B517F712-3FA4-84EA-FC37-D564A214401D}"/>
          </ac:picMkLst>
        </pc:picChg>
        <pc:picChg chg="del">
          <ac:chgData name="ALESSANDRO MARCONCINI" userId="S::alessandro.marconcini_03@studenti.univr.it::0be5d9f0-2e81-47aa-9246-005103aa2800" providerId="AD" clId="Web-{9861A192-C013-B006-95A0-00E077187EF5}" dt="2024-08-02T08:00:53.661" v="1823"/>
          <ac:picMkLst>
            <pc:docMk/>
            <pc:sldMk cId="1944728992" sldId="305"/>
            <ac:picMk id="6" creationId="{95067EF7-C7BB-EE21-3A1A-B2CE98BF0CD9}"/>
          </ac:picMkLst>
        </pc:picChg>
      </pc:sldChg>
      <pc:sldChg chg="modSp add replId">
        <pc:chgData name="ALESSANDRO MARCONCINI" userId="S::alessandro.marconcini_03@studenti.univr.it::0be5d9f0-2e81-47aa-9246-005103aa2800" providerId="AD" clId="Web-{9861A192-C013-B006-95A0-00E077187EF5}" dt="2024-08-02T08:09:32.208" v="2475" actId="20577"/>
        <pc:sldMkLst>
          <pc:docMk/>
          <pc:sldMk cId="3572668669" sldId="306"/>
        </pc:sldMkLst>
        <pc:spChg chg="mod">
          <ac:chgData name="ALESSANDRO MARCONCINI" userId="S::alessandro.marconcini_03@studenti.univr.it::0be5d9f0-2e81-47aa-9246-005103aa2800" providerId="AD" clId="Web-{9861A192-C013-B006-95A0-00E077187EF5}" dt="2024-08-02T08:09:32.208" v="2475" actId="20577"/>
          <ac:spMkLst>
            <pc:docMk/>
            <pc:sldMk cId="3572668669" sldId="306"/>
            <ac:spMk id="5" creationId="{C5E33943-CB4C-23B0-3AE2-4C7DF054D254}"/>
          </ac:spMkLst>
        </pc:spChg>
      </pc:sldChg>
    </pc:docChg>
  </pc:docChgLst>
  <pc:docChgLst>
    <pc:chgData name="ALESSANDRO MARCONCINI" userId="S::alessandro.marconcini_03@studenti.univr.it::0be5d9f0-2e81-47aa-9246-005103aa2800" providerId="AD" clId="Web-{A487F96B-F374-DD4C-399A-CDA1B8C5E247}"/>
    <pc:docChg chg="addSld delSld modSld">
      <pc:chgData name="ALESSANDRO MARCONCINI" userId="S::alessandro.marconcini_03@studenti.univr.it::0be5d9f0-2e81-47aa-9246-005103aa2800" providerId="AD" clId="Web-{A487F96B-F374-DD4C-399A-CDA1B8C5E247}" dt="2024-09-05T07:13:03.933" v="520" actId="14100"/>
      <pc:docMkLst>
        <pc:docMk/>
      </pc:docMkLst>
      <pc:sldChg chg="modSp">
        <pc:chgData name="ALESSANDRO MARCONCINI" userId="S::alessandro.marconcini_03@studenti.univr.it::0be5d9f0-2e81-47aa-9246-005103aa2800" providerId="AD" clId="Web-{A487F96B-F374-DD4C-399A-CDA1B8C5E247}" dt="2024-09-05T06:57:37.633" v="42" actId="20577"/>
        <pc:sldMkLst>
          <pc:docMk/>
          <pc:sldMk cId="1505524669" sldId="281"/>
        </pc:sldMkLst>
        <pc:spChg chg="mod">
          <ac:chgData name="ALESSANDRO MARCONCINI" userId="S::alessandro.marconcini_03@studenti.univr.it::0be5d9f0-2e81-47aa-9246-005103aa2800" providerId="AD" clId="Web-{A487F96B-F374-DD4C-399A-CDA1B8C5E247}" dt="2024-09-05T06:57:37.633" v="42" actId="20577"/>
          <ac:spMkLst>
            <pc:docMk/>
            <pc:sldMk cId="1505524669" sldId="281"/>
            <ac:spMk id="2" creationId="{BBCD201E-8088-8EAF-D318-64F85AB361B9}"/>
          </ac:spMkLst>
        </pc:spChg>
        <pc:spChg chg="mod">
          <ac:chgData name="ALESSANDRO MARCONCINI" userId="S::alessandro.marconcini_03@studenti.univr.it::0be5d9f0-2e81-47aa-9246-005103aa2800" providerId="AD" clId="Web-{A487F96B-F374-DD4C-399A-CDA1B8C5E247}" dt="2024-09-05T06:57:34.399" v="29" actId="20577"/>
          <ac:spMkLst>
            <pc:docMk/>
            <pc:sldMk cId="1505524669" sldId="281"/>
            <ac:spMk id="3" creationId="{49ABDF5A-562B-991E-21DC-778DD0DC9B6E}"/>
          </ac:spMkLst>
        </pc:spChg>
      </pc:sldChg>
      <pc:sldChg chg="addSp delSp modSp">
        <pc:chgData name="ALESSANDRO MARCONCINI" userId="S::alessandro.marconcini_03@studenti.univr.it::0be5d9f0-2e81-47aa-9246-005103aa2800" providerId="AD" clId="Web-{A487F96B-F374-DD4C-399A-CDA1B8C5E247}" dt="2024-09-05T07:13:03.933" v="520" actId="14100"/>
        <pc:sldMkLst>
          <pc:docMk/>
          <pc:sldMk cId="2875474405" sldId="299"/>
        </pc:sldMkLst>
        <pc:picChg chg="add mod">
          <ac:chgData name="ALESSANDRO MARCONCINI" userId="S::alessandro.marconcini_03@studenti.univr.it::0be5d9f0-2e81-47aa-9246-005103aa2800" providerId="AD" clId="Web-{A487F96B-F374-DD4C-399A-CDA1B8C5E247}" dt="2024-09-05T07:13:03.933" v="520" actId="14100"/>
          <ac:picMkLst>
            <pc:docMk/>
            <pc:sldMk cId="2875474405" sldId="299"/>
            <ac:picMk id="3" creationId="{F947B885-7174-0DCB-B3C3-988DA9E7C780}"/>
          </ac:picMkLst>
        </pc:picChg>
        <pc:picChg chg="del">
          <ac:chgData name="ALESSANDRO MARCONCINI" userId="S::alessandro.marconcini_03@studenti.univr.it::0be5d9f0-2e81-47aa-9246-005103aa2800" providerId="AD" clId="Web-{A487F96B-F374-DD4C-399A-CDA1B8C5E247}" dt="2024-09-05T07:12:56.339" v="517"/>
          <ac:picMkLst>
            <pc:docMk/>
            <pc:sldMk cId="2875474405" sldId="299"/>
            <ac:picMk id="6" creationId="{CEB9C6A1-6899-F832-4E0C-04007C9FD789}"/>
          </ac:picMkLst>
        </pc:picChg>
      </pc:sldChg>
      <pc:sldChg chg="modSp new add del mod setBg">
        <pc:chgData name="ALESSANDRO MARCONCINI" userId="S::alessandro.marconcini_03@studenti.univr.it::0be5d9f0-2e81-47aa-9246-005103aa2800" providerId="AD" clId="Web-{A487F96B-F374-DD4C-399A-CDA1B8C5E247}" dt="2024-09-05T06:59:31.182" v="190" actId="20577"/>
        <pc:sldMkLst>
          <pc:docMk/>
          <pc:sldMk cId="2000096268" sldId="307"/>
        </pc:sldMkLst>
        <pc:spChg chg="mod">
          <ac:chgData name="ALESSANDRO MARCONCINI" userId="S::alessandro.marconcini_03@studenti.univr.it::0be5d9f0-2e81-47aa-9246-005103aa2800" providerId="AD" clId="Web-{A487F96B-F374-DD4C-399A-CDA1B8C5E247}" dt="2024-09-05T06:58:01.446" v="61" actId="20577"/>
          <ac:spMkLst>
            <pc:docMk/>
            <pc:sldMk cId="2000096268" sldId="307"/>
            <ac:spMk id="2" creationId="{7BCDEB25-5D98-FD22-7C3B-ED77B2E2CBCB}"/>
          </ac:spMkLst>
        </pc:spChg>
        <pc:spChg chg="mod">
          <ac:chgData name="ALESSANDRO MARCONCINI" userId="S::alessandro.marconcini_03@studenti.univr.it::0be5d9f0-2e81-47aa-9246-005103aa2800" providerId="AD" clId="Web-{A487F96B-F374-DD4C-399A-CDA1B8C5E247}" dt="2024-09-05T06:59:31.182" v="190" actId="20577"/>
          <ac:spMkLst>
            <pc:docMk/>
            <pc:sldMk cId="2000096268" sldId="307"/>
            <ac:spMk id="3" creationId="{61FB94E5-94A6-FAF3-9E18-C25965704A8E}"/>
          </ac:spMkLst>
        </pc:spChg>
      </pc:sldChg>
      <pc:sldChg chg="modSp add replId">
        <pc:chgData name="ALESSANDRO MARCONCINI" userId="S::alessandro.marconcini_03@studenti.univr.it::0be5d9f0-2e81-47aa-9246-005103aa2800" providerId="AD" clId="Web-{A487F96B-F374-DD4C-399A-CDA1B8C5E247}" dt="2024-09-05T07:05:33.330" v="516" actId="20577"/>
        <pc:sldMkLst>
          <pc:docMk/>
          <pc:sldMk cId="2181618700" sldId="308"/>
        </pc:sldMkLst>
        <pc:spChg chg="mod">
          <ac:chgData name="ALESSANDRO MARCONCINI" userId="S::alessandro.marconcini_03@studenti.univr.it::0be5d9f0-2e81-47aa-9246-005103aa2800" providerId="AD" clId="Web-{A487F96B-F374-DD4C-399A-CDA1B8C5E247}" dt="2024-09-05T06:59:48.636" v="194" actId="20577"/>
          <ac:spMkLst>
            <pc:docMk/>
            <pc:sldMk cId="2181618700" sldId="308"/>
            <ac:spMk id="2" creationId="{7BCDEB25-5D98-FD22-7C3B-ED77B2E2CBCB}"/>
          </ac:spMkLst>
        </pc:spChg>
        <pc:spChg chg="mod">
          <ac:chgData name="ALESSANDRO MARCONCINI" userId="S::alessandro.marconcini_03@studenti.univr.it::0be5d9f0-2e81-47aa-9246-005103aa2800" providerId="AD" clId="Web-{A487F96B-F374-DD4C-399A-CDA1B8C5E247}" dt="2024-09-05T07:05:33.330" v="516" actId="20577"/>
          <ac:spMkLst>
            <pc:docMk/>
            <pc:sldMk cId="2181618700" sldId="308"/>
            <ac:spMk id="3" creationId="{61FB94E5-94A6-FAF3-9E18-C25965704A8E}"/>
          </ac:spMkLst>
        </pc:spChg>
      </pc:sldChg>
    </pc:docChg>
  </pc:docChgLst>
  <pc:docChgLst>
    <pc:chgData name="ALESSANDRO MARCONCINI" userId="S::alessandro.marconcini_03@studenti.univr.it::0be5d9f0-2e81-47aa-9246-005103aa2800" providerId="AD" clId="Web-{687F0EAA-E31E-1CA4-4144-4D2F1ADD5F77}"/>
    <pc:docChg chg="addSld delSld modSld">
      <pc:chgData name="ALESSANDRO MARCONCINI" userId="S::alessandro.marconcini_03@studenti.univr.it::0be5d9f0-2e81-47aa-9246-005103aa2800" providerId="AD" clId="Web-{687F0EAA-E31E-1CA4-4144-4D2F1ADD5F77}" dt="2024-07-29T14:06:33.820" v="1402" actId="20577"/>
      <pc:docMkLst>
        <pc:docMk/>
      </pc:docMkLst>
      <pc:sldChg chg="modSp">
        <pc:chgData name="ALESSANDRO MARCONCINI" userId="S::alessandro.marconcini_03@studenti.univr.it::0be5d9f0-2e81-47aa-9246-005103aa2800" providerId="AD" clId="Web-{687F0EAA-E31E-1CA4-4144-4D2F1ADD5F77}" dt="2024-07-29T13:59:20.371" v="1046" actId="20577"/>
        <pc:sldMkLst>
          <pc:docMk/>
          <pc:sldMk cId="1575605038" sldId="259"/>
        </pc:sldMkLst>
        <pc:graphicFrameChg chg="modGraphic">
          <ac:chgData name="ALESSANDRO MARCONCINI" userId="S::alessandro.marconcini_03@studenti.univr.it::0be5d9f0-2e81-47aa-9246-005103aa2800" providerId="AD" clId="Web-{687F0EAA-E31E-1CA4-4144-4D2F1ADD5F77}" dt="2024-07-29T13:59:20.371" v="1046" actId="20577"/>
          <ac:graphicFrameMkLst>
            <pc:docMk/>
            <pc:sldMk cId="1575605038" sldId="259"/>
            <ac:graphicFrameMk id="7" creationId="{3503F064-562D-35A1-FE8D-454FA7A507EE}"/>
          </ac:graphicFrameMkLst>
        </pc:graphicFrameChg>
      </pc:sldChg>
      <pc:sldChg chg="modSp">
        <pc:chgData name="ALESSANDRO MARCONCINI" userId="S::alessandro.marconcini_03@studenti.univr.it::0be5d9f0-2e81-47aa-9246-005103aa2800" providerId="AD" clId="Web-{687F0EAA-E31E-1CA4-4144-4D2F1ADD5F77}" dt="2024-07-29T12:14:24.130" v="0" actId="20577"/>
        <pc:sldMkLst>
          <pc:docMk/>
          <pc:sldMk cId="2605734180" sldId="261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2:14:24.130" v="0" actId="20577"/>
          <ac:spMkLst>
            <pc:docMk/>
            <pc:sldMk cId="2605734180" sldId="261"/>
            <ac:spMk id="3" creationId="{92AE9C8A-0219-9EE1-6F87-09A6DB517A8C}"/>
          </ac:spMkLst>
        </pc:spChg>
      </pc:sldChg>
      <pc:sldChg chg="addSp delSp modSp mod setBg">
        <pc:chgData name="ALESSANDRO MARCONCINI" userId="S::alessandro.marconcini_03@studenti.univr.it::0be5d9f0-2e81-47aa-9246-005103aa2800" providerId="AD" clId="Web-{687F0EAA-E31E-1CA4-4144-4D2F1ADD5F77}" dt="2024-07-29T12:21:23.728" v="35"/>
        <pc:sldMkLst>
          <pc:docMk/>
          <pc:sldMk cId="393553991" sldId="274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2:20:52.079" v="31" actId="20577"/>
          <ac:spMkLst>
            <pc:docMk/>
            <pc:sldMk cId="393553991" sldId="274"/>
            <ac:spMk id="2" creationId="{C9E49040-714B-14DC-DD5B-204847523CE7}"/>
          </ac:spMkLst>
        </pc:spChg>
        <pc:spChg chg="del">
          <ac:chgData name="ALESSANDRO MARCONCINI" userId="S::alessandro.marconcini_03@studenti.univr.it::0be5d9f0-2e81-47aa-9246-005103aa2800" providerId="AD" clId="Web-{687F0EAA-E31E-1CA4-4144-4D2F1ADD5F77}" dt="2024-07-29T12:17:49.902" v="10"/>
          <ac:spMkLst>
            <pc:docMk/>
            <pc:sldMk cId="393553991" sldId="274"/>
            <ac:spMk id="3" creationId="{1B497D20-1B17-2D79-B0B3-2917AF19BD43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9" creationId="{8D06CE56-3881-4ADA-8CEF-D18B02C242A3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11" creationId="{79F3C543-62EC-4433-9C93-A2CD8764E9B4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13" creationId="{5DCB5928-DC7D-4612-9922-441966E15627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15" creationId="{682C1161-1736-45EC-99B7-33F3CAE9D517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17" creationId="{84D4DDB8-B68F-45B0-9F62-C4279996F672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19" creationId="{AF2F604E-43BE-4DC3-B983-E071523364F8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20:30.813" v="18"/>
          <ac:spMkLst>
            <pc:docMk/>
            <pc:sldMk cId="393553991" sldId="274"/>
            <ac:spMk id="21" creationId="{08C9B587-E65E-4B52-B37C-ABEBB6E87928}"/>
          </ac:spMkLst>
        </pc:spChg>
        <pc:picChg chg="add mod">
          <ac:chgData name="ALESSANDRO MARCONCINI" userId="S::alessandro.marconcini_03@studenti.univr.it::0be5d9f0-2e81-47aa-9246-005103aa2800" providerId="AD" clId="Web-{687F0EAA-E31E-1CA4-4144-4D2F1ADD5F77}" dt="2024-07-29T12:21:23.728" v="35"/>
          <ac:picMkLst>
            <pc:docMk/>
            <pc:sldMk cId="393553991" sldId="274"/>
            <ac:picMk id="4" creationId="{9CB5A2F9-AA58-9AA6-7328-1F93418D6648}"/>
          </ac:picMkLst>
        </pc:picChg>
      </pc:sldChg>
      <pc:sldChg chg="modSp add del replId">
        <pc:chgData name="ALESSANDRO MARCONCINI" userId="S::alessandro.marconcini_03@studenti.univr.it::0be5d9f0-2e81-47aa-9246-005103aa2800" providerId="AD" clId="Web-{687F0EAA-E31E-1CA4-4144-4D2F1ADD5F77}" dt="2024-07-29T12:22:55.590" v="59"/>
        <pc:sldMkLst>
          <pc:docMk/>
          <pc:sldMk cId="1570277286" sldId="275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2:22:15.651" v="58" actId="20577"/>
          <ac:spMkLst>
            <pc:docMk/>
            <pc:sldMk cId="1570277286" sldId="275"/>
            <ac:spMk id="2" creationId="{C9E49040-714B-14DC-DD5B-204847523CE7}"/>
          </ac:spMkLst>
        </pc:spChg>
      </pc:sldChg>
      <pc:sldChg chg="new del">
        <pc:chgData name="ALESSANDRO MARCONCINI" userId="S::alessandro.marconcini_03@studenti.univr.it::0be5d9f0-2e81-47aa-9246-005103aa2800" providerId="AD" clId="Web-{687F0EAA-E31E-1CA4-4144-4D2F1ADD5F77}" dt="2024-07-29T12:22:00.526" v="37"/>
        <pc:sldMkLst>
          <pc:docMk/>
          <pc:sldMk cId="2647277048" sldId="275"/>
        </pc:sldMkLst>
      </pc:sldChg>
      <pc:sldChg chg="modSp new mod setBg">
        <pc:chgData name="ALESSANDRO MARCONCINI" userId="S::alessandro.marconcini_03@studenti.univr.it::0be5d9f0-2e81-47aa-9246-005103aa2800" providerId="AD" clId="Web-{687F0EAA-E31E-1CA4-4144-4D2F1ADD5F77}" dt="2024-07-29T12:28:33.788" v="238"/>
        <pc:sldMkLst>
          <pc:docMk/>
          <pc:sldMk cId="3137425619" sldId="275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2:23:36.044" v="68" actId="20577"/>
          <ac:spMkLst>
            <pc:docMk/>
            <pc:sldMk cId="3137425619" sldId="275"/>
            <ac:spMk id="2" creationId="{BC989BB8-031C-B4E6-F14E-86BF1D5D74D4}"/>
          </ac:spMkLst>
        </pc:spChg>
        <pc:spChg chg="mod">
          <ac:chgData name="ALESSANDRO MARCONCINI" userId="S::alessandro.marconcini_03@studenti.univr.it::0be5d9f0-2e81-47aa-9246-005103aa2800" providerId="AD" clId="Web-{687F0EAA-E31E-1CA4-4144-4D2F1ADD5F77}" dt="2024-07-29T12:28:27.694" v="237" actId="20577"/>
          <ac:spMkLst>
            <pc:docMk/>
            <pc:sldMk cId="3137425619" sldId="275"/>
            <ac:spMk id="3" creationId="{3A78EE56-D31E-5707-9E6D-6FBF5285BE30}"/>
          </ac:spMkLst>
        </pc:spChg>
      </pc:sldChg>
      <pc:sldChg chg="addSp delSp modSp new mod setBg">
        <pc:chgData name="ALESSANDRO MARCONCINI" userId="S::alessandro.marconcini_03@studenti.univr.it::0be5d9f0-2e81-47aa-9246-005103aa2800" providerId="AD" clId="Web-{687F0EAA-E31E-1CA4-4144-4D2F1ADD5F77}" dt="2024-07-29T12:39:33.840" v="331" actId="1076"/>
        <pc:sldMkLst>
          <pc:docMk/>
          <pc:sldMk cId="1537537581" sldId="276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2:32:07.232" v="252" actId="20577"/>
          <ac:spMkLst>
            <pc:docMk/>
            <pc:sldMk cId="1537537581" sldId="276"/>
            <ac:spMk id="2" creationId="{6DD17B2B-2565-C611-3476-EA7450C5E415}"/>
          </ac:spMkLst>
        </pc:spChg>
        <pc:spChg chg="del">
          <ac:chgData name="ALESSANDRO MARCONCINI" userId="S::alessandro.marconcini_03@studenti.univr.it::0be5d9f0-2e81-47aa-9246-005103aa2800" providerId="AD" clId="Web-{687F0EAA-E31E-1CA4-4144-4D2F1ADD5F77}" dt="2024-07-29T12:32:18.561" v="254"/>
          <ac:spMkLst>
            <pc:docMk/>
            <pc:sldMk cId="1537537581" sldId="276"/>
            <ac:spMk id="3" creationId="{EFA44757-FF45-B512-40C3-5D3884CB66F7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3:07.125" v="270" actId="20577"/>
          <ac:spMkLst>
            <pc:docMk/>
            <pc:sldMk cId="1537537581" sldId="276"/>
            <ac:spMk id="4" creationId="{B4580268-665A-2C14-872D-C2873976701D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3:09.500" v="271" actId="20577"/>
          <ac:spMkLst>
            <pc:docMk/>
            <pc:sldMk cId="1537537581" sldId="276"/>
            <ac:spMk id="5" creationId="{63EE2269-92DB-7FC4-0CFB-1E46D65D9F86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7:48.743" v="315" actId="1076"/>
          <ac:spMkLst>
            <pc:docMk/>
            <pc:sldMk cId="1537537581" sldId="276"/>
            <ac:spMk id="6" creationId="{21DB82ED-357D-1686-667E-4E42BEB962EC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6:35.756" v="295" actId="20577"/>
          <ac:spMkLst>
            <pc:docMk/>
            <pc:sldMk cId="1537537581" sldId="276"/>
            <ac:spMk id="7" creationId="{319314E0-370A-A205-7001-91A3EC7E46B1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7:04.601" v="307" actId="1076"/>
          <ac:spMkLst>
            <pc:docMk/>
            <pc:sldMk cId="1537537581" sldId="276"/>
            <ac:spMk id="8" creationId="{EAC4170B-024E-C7B5-8D5A-819D09003166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7:07.554" v="308" actId="1076"/>
          <ac:spMkLst>
            <pc:docMk/>
            <pc:sldMk cId="1537537581" sldId="276"/>
            <ac:spMk id="9" creationId="{943C4D2D-6D87-1E5D-6667-6273C67B89C9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7:54.509" v="318" actId="20577"/>
          <ac:spMkLst>
            <pc:docMk/>
            <pc:sldMk cId="1537537581" sldId="276"/>
            <ac:spMk id="10" creationId="{80ED3E0A-ECE7-9C25-7329-89D420E41AD3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2:37:57.540" v="319" actId="20577"/>
          <ac:spMkLst>
            <pc:docMk/>
            <pc:sldMk cId="1537537581" sldId="276"/>
            <ac:spMk id="11" creationId="{AE267612-35F8-E247-1F46-A7C725BECCF8}"/>
          </ac:spMkLst>
        </pc:spChg>
        <pc:cxnChg chg="add mod">
          <ac:chgData name="ALESSANDRO MARCONCINI" userId="S::alessandro.marconcini_03@studenti.univr.it::0be5d9f0-2e81-47aa-9246-005103aa2800" providerId="AD" clId="Web-{687F0EAA-E31E-1CA4-4144-4D2F1ADD5F77}" dt="2024-07-29T12:39:18.120" v="327" actId="1076"/>
          <ac:cxnSpMkLst>
            <pc:docMk/>
            <pc:sldMk cId="1537537581" sldId="276"/>
            <ac:cxnSpMk id="12" creationId="{8DCD3C17-79B1-3C8B-DEC6-A82CDCED2283}"/>
          </ac:cxnSpMkLst>
        </pc:cxnChg>
        <pc:cxnChg chg="add mod">
          <ac:chgData name="ALESSANDRO MARCONCINI" userId="S::alessandro.marconcini_03@studenti.univr.it::0be5d9f0-2e81-47aa-9246-005103aa2800" providerId="AD" clId="Web-{687F0EAA-E31E-1CA4-4144-4D2F1ADD5F77}" dt="2024-07-29T12:39:29.918" v="329" actId="1076"/>
          <ac:cxnSpMkLst>
            <pc:docMk/>
            <pc:sldMk cId="1537537581" sldId="276"/>
            <ac:cxnSpMk id="13" creationId="{B8FCE764-55E3-B9E5-E345-3C220B33060F}"/>
          </ac:cxnSpMkLst>
        </pc:cxnChg>
        <pc:cxnChg chg="add mod">
          <ac:chgData name="ALESSANDRO MARCONCINI" userId="S::alessandro.marconcini_03@studenti.univr.it::0be5d9f0-2e81-47aa-9246-005103aa2800" providerId="AD" clId="Web-{687F0EAA-E31E-1CA4-4144-4D2F1ADD5F77}" dt="2024-07-29T12:39:33.840" v="331" actId="1076"/>
          <ac:cxnSpMkLst>
            <pc:docMk/>
            <pc:sldMk cId="1537537581" sldId="276"/>
            <ac:cxnSpMk id="14" creationId="{90EB2B46-EE73-9C93-AC61-17F6386378F4}"/>
          </ac:cxnSpMkLst>
        </pc:cxnChg>
      </pc:sldChg>
      <pc:sldChg chg="addSp delSp modSp new mod setBg">
        <pc:chgData name="ALESSANDRO MARCONCINI" userId="S::alessandro.marconcini_03@studenti.univr.it::0be5d9f0-2e81-47aa-9246-005103aa2800" providerId="AD" clId="Web-{687F0EAA-E31E-1CA4-4144-4D2F1ADD5F77}" dt="2024-07-29T13:20:50.151" v="453"/>
        <pc:sldMkLst>
          <pc:docMk/>
          <pc:sldMk cId="641504287" sldId="277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2:58:45.860" v="399"/>
          <ac:spMkLst>
            <pc:docMk/>
            <pc:sldMk cId="641504287" sldId="277"/>
            <ac:spMk id="2" creationId="{E52811A1-33C6-C0C0-9B02-8FF93BA3263C}"/>
          </ac:spMkLst>
        </pc:spChg>
        <pc:spChg chg="mod">
          <ac:chgData name="ALESSANDRO MARCONCINI" userId="S::alessandro.marconcini_03@studenti.univr.it::0be5d9f0-2e81-47aa-9246-005103aa2800" providerId="AD" clId="Web-{687F0EAA-E31E-1CA4-4144-4D2F1ADD5F77}" dt="2024-07-29T12:59:12.814" v="403" actId="20577"/>
          <ac:spMkLst>
            <pc:docMk/>
            <pc:sldMk cId="641504287" sldId="277"/>
            <ac:spMk id="3" creationId="{7F3EED08-3C57-7640-A224-3C0FA2FD41CA}"/>
          </ac:spMkLst>
        </pc:spChg>
        <pc:spChg chg="add del mod">
          <ac:chgData name="ALESSANDRO MARCONCINI" userId="S::alessandro.marconcini_03@studenti.univr.it::0be5d9f0-2e81-47aa-9246-005103aa2800" providerId="AD" clId="Web-{687F0EAA-E31E-1CA4-4144-4D2F1ADD5F77}" dt="2024-07-29T12:58:21.734" v="396"/>
          <ac:spMkLst>
            <pc:docMk/>
            <pc:sldMk cId="641504287" sldId="277"/>
            <ac:spMk id="4" creationId="{B3EE05DD-1B4C-1CFD-7B93-40EE6DA92DB0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58:45.860" v="399"/>
          <ac:spMkLst>
            <pc:docMk/>
            <pc:sldMk cId="641504287" sldId="277"/>
            <ac:spMk id="10" creationId="{0288C6B4-AFC3-407F-A595-EFFD38D4CCAF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58:45.860" v="399"/>
          <ac:spMkLst>
            <pc:docMk/>
            <pc:sldMk cId="641504287" sldId="277"/>
            <ac:spMk id="12" creationId="{CF236821-17FE-429B-8D2C-08E13A64EA40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58:45.860" v="399"/>
          <ac:spMkLst>
            <pc:docMk/>
            <pc:sldMk cId="641504287" sldId="277"/>
            <ac:spMk id="14" creationId="{C0BDBCD2-E081-43AB-9119-C55465E59757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58:45.860" v="399"/>
          <ac:spMkLst>
            <pc:docMk/>
            <pc:sldMk cId="641504287" sldId="277"/>
            <ac:spMk id="16" creationId="{98E79BE4-34FE-485A-98A5-92CE8F7C4743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2:58:45.860" v="399"/>
          <ac:spMkLst>
            <pc:docMk/>
            <pc:sldMk cId="641504287" sldId="277"/>
            <ac:spMk id="18" creationId="{7A5F0580-5EE9-419F-96EE-B6529EF6E7D0}"/>
          </ac:spMkLst>
        </pc:spChg>
        <pc:picChg chg="add mod">
          <ac:chgData name="ALESSANDRO MARCONCINI" userId="S::alessandro.marconcini_03@studenti.univr.it::0be5d9f0-2e81-47aa-9246-005103aa2800" providerId="AD" clId="Web-{687F0EAA-E31E-1CA4-4144-4D2F1ADD5F77}" dt="2024-07-29T13:20:50.151" v="453"/>
          <ac:picMkLst>
            <pc:docMk/>
            <pc:sldMk cId="641504287" sldId="277"/>
            <ac:picMk id="5" creationId="{D72CE560-4E49-838B-6DED-A503361B8652}"/>
          </ac:picMkLst>
        </pc:picChg>
      </pc:sldChg>
      <pc:sldChg chg="addSp delSp modSp new mod setBg">
        <pc:chgData name="ALESSANDRO MARCONCINI" userId="S::alessandro.marconcini_03@studenti.univr.it::0be5d9f0-2e81-47aa-9246-005103aa2800" providerId="AD" clId="Web-{687F0EAA-E31E-1CA4-4144-4D2F1ADD5F77}" dt="2024-07-29T13:21:16.871" v="460"/>
        <pc:sldMkLst>
          <pc:docMk/>
          <pc:sldMk cId="3405099038" sldId="278"/>
        </pc:sldMkLst>
        <pc:spChg chg="mod ord">
          <ac:chgData name="ALESSANDRO MARCONCINI" userId="S::alessandro.marconcini_03@studenti.univr.it::0be5d9f0-2e81-47aa-9246-005103aa2800" providerId="AD" clId="Web-{687F0EAA-E31E-1CA4-4144-4D2F1ADD5F77}" dt="2024-07-29T13:14:29.389" v="424"/>
          <ac:spMkLst>
            <pc:docMk/>
            <pc:sldMk cId="3405099038" sldId="278"/>
            <ac:spMk id="2" creationId="{550332F3-ECB7-289E-32A1-FB804459A516}"/>
          </ac:spMkLst>
        </pc:spChg>
        <pc:spChg chg="del">
          <ac:chgData name="ALESSANDRO MARCONCINI" userId="S::alessandro.marconcini_03@studenti.univr.it::0be5d9f0-2e81-47aa-9246-005103aa2800" providerId="AD" clId="Web-{687F0EAA-E31E-1CA4-4144-4D2F1ADD5F77}" dt="2024-07-29T13:00:15.988" v="405"/>
          <ac:spMkLst>
            <pc:docMk/>
            <pc:sldMk cId="3405099038" sldId="278"/>
            <ac:spMk id="3" creationId="{78621C26-BDAB-98FE-D058-99EE635C99A7}"/>
          </ac:spMkLst>
        </pc:spChg>
        <pc:spChg chg="add ord">
          <ac:chgData name="ALESSANDRO MARCONCINI" userId="S::alessandro.marconcini_03@studenti.univr.it::0be5d9f0-2e81-47aa-9246-005103aa2800" providerId="AD" clId="Web-{687F0EAA-E31E-1CA4-4144-4D2F1ADD5F77}" dt="2024-07-29T13:14:46.921" v="435"/>
          <ac:spMkLst>
            <pc:docMk/>
            <pc:sldMk cId="3405099038" sldId="278"/>
            <ac:spMk id="9" creationId="{8D06CE56-3881-4ADA-8CEF-D18B02C242A3}"/>
          </ac:spMkLst>
        </pc:spChg>
        <pc:spChg chg="add ord">
          <ac:chgData name="ALESSANDRO MARCONCINI" userId="S::alessandro.marconcini_03@studenti.univr.it::0be5d9f0-2e81-47aa-9246-005103aa2800" providerId="AD" clId="Web-{687F0EAA-E31E-1CA4-4144-4D2F1ADD5F77}" dt="2024-07-29T13:14:53.734" v="447"/>
          <ac:spMkLst>
            <pc:docMk/>
            <pc:sldMk cId="3405099038" sldId="278"/>
            <ac:spMk id="11" creationId="{79F3C543-62EC-4433-9C93-A2CD8764E9B4}"/>
          </ac:spMkLst>
        </pc:spChg>
        <pc:spChg chg="add ord">
          <ac:chgData name="ALESSANDRO MARCONCINI" userId="S::alessandro.marconcini_03@studenti.univr.it::0be5d9f0-2e81-47aa-9246-005103aa2800" providerId="AD" clId="Web-{687F0EAA-E31E-1CA4-4144-4D2F1ADD5F77}" dt="2024-07-29T13:14:37.296" v="428"/>
          <ac:spMkLst>
            <pc:docMk/>
            <pc:sldMk cId="3405099038" sldId="278"/>
            <ac:spMk id="13" creationId="{C1A1C5D3-C053-4EE9-BE1A-419B6E27CCAE}"/>
          </ac:spMkLst>
        </pc:spChg>
        <pc:spChg chg="add ord">
          <ac:chgData name="ALESSANDRO MARCONCINI" userId="S::alessandro.marconcini_03@studenti.univr.it::0be5d9f0-2e81-47aa-9246-005103aa2800" providerId="AD" clId="Web-{687F0EAA-E31E-1CA4-4144-4D2F1ADD5F77}" dt="2024-07-29T13:14:54.609" v="451"/>
          <ac:spMkLst>
            <pc:docMk/>
            <pc:sldMk cId="3405099038" sldId="278"/>
            <ac:spMk id="15" creationId="{A3473CF9-37EB-43E7-89EF-D2D1C53D1DAC}"/>
          </ac:spMkLst>
        </pc:spChg>
        <pc:spChg chg="add">
          <ac:chgData name="ALESSANDRO MARCONCINI" userId="S::alessandro.marconcini_03@studenti.univr.it::0be5d9f0-2e81-47aa-9246-005103aa2800" providerId="AD" clId="Web-{687F0EAA-E31E-1CA4-4144-4D2F1ADD5F77}" dt="2024-07-29T13:13:25.169" v="419"/>
          <ac:spMkLst>
            <pc:docMk/>
            <pc:sldMk cId="3405099038" sldId="278"/>
            <ac:spMk id="17" creationId="{586B4EF9-43BA-4655-A6FF-1D8E21574C95}"/>
          </ac:spMkLst>
        </pc:spChg>
        <pc:picChg chg="add mod ord">
          <ac:chgData name="ALESSANDRO MARCONCINI" userId="S::alessandro.marconcini_03@studenti.univr.it::0be5d9f0-2e81-47aa-9246-005103aa2800" providerId="AD" clId="Web-{687F0EAA-E31E-1CA4-4144-4D2F1ADD5F77}" dt="2024-07-29T13:21:16.871" v="460"/>
          <ac:picMkLst>
            <pc:docMk/>
            <pc:sldMk cId="3405099038" sldId="278"/>
            <ac:picMk id="4" creationId="{23D6D3D9-DEDE-0918-CFC8-8EE9807C636C}"/>
          </ac:picMkLst>
        </pc:picChg>
      </pc:sldChg>
      <pc:sldChg chg="addSp delSp modSp add replId">
        <pc:chgData name="ALESSANDRO MARCONCINI" userId="S::alessandro.marconcini_03@studenti.univr.it::0be5d9f0-2e81-47aa-9246-005103aa2800" providerId="AD" clId="Web-{687F0EAA-E31E-1CA4-4144-4D2F1ADD5F77}" dt="2024-07-29T13:31:01.702" v="780" actId="20577"/>
        <pc:sldMkLst>
          <pc:docMk/>
          <pc:sldMk cId="4026950772" sldId="279"/>
        </pc:sldMkLst>
        <pc:spChg chg="add mod">
          <ac:chgData name="ALESSANDRO MARCONCINI" userId="S::alessandro.marconcini_03@studenti.univr.it::0be5d9f0-2e81-47aa-9246-005103aa2800" providerId="AD" clId="Web-{687F0EAA-E31E-1CA4-4144-4D2F1ADD5F77}" dt="2024-07-29T13:24:56.268" v="558" actId="14100"/>
          <ac:spMkLst>
            <pc:docMk/>
            <pc:sldMk cId="4026950772" sldId="279"/>
            <ac:spMk id="3" creationId="{A25A0995-4943-A251-EDEE-1689D076CF1B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3:27:35.133" v="659" actId="14100"/>
          <ac:spMkLst>
            <pc:docMk/>
            <pc:sldMk cId="4026950772" sldId="279"/>
            <ac:spMk id="5" creationId="{E93B716D-F87A-0679-9F03-EC914C459F17}"/>
          </ac:spMkLst>
        </pc:spChg>
        <pc:spChg chg="add del mod">
          <ac:chgData name="ALESSANDRO MARCONCINI" userId="S::alessandro.marconcini_03@studenti.univr.it::0be5d9f0-2e81-47aa-9246-005103aa2800" providerId="AD" clId="Web-{687F0EAA-E31E-1CA4-4144-4D2F1ADD5F77}" dt="2024-07-29T13:29:00.198" v="747"/>
          <ac:spMkLst>
            <pc:docMk/>
            <pc:sldMk cId="4026950772" sldId="279"/>
            <ac:spMk id="6" creationId="{D6250B26-82F7-D607-5159-9997BAAAC3EA}"/>
          </ac:spMkLst>
        </pc:spChg>
        <pc:spChg chg="add mod">
          <ac:chgData name="ALESSANDRO MARCONCINI" userId="S::alessandro.marconcini_03@studenti.univr.it::0be5d9f0-2e81-47aa-9246-005103aa2800" providerId="AD" clId="Web-{687F0EAA-E31E-1CA4-4144-4D2F1ADD5F77}" dt="2024-07-29T13:31:01.702" v="780" actId="20577"/>
          <ac:spMkLst>
            <pc:docMk/>
            <pc:sldMk cId="4026950772" sldId="279"/>
            <ac:spMk id="7" creationId="{041B59AC-D412-57C1-7AED-A4FECD39D91D}"/>
          </ac:spMkLst>
        </pc:spChg>
        <pc:picChg chg="mod">
          <ac:chgData name="ALESSANDRO MARCONCINI" userId="S::alessandro.marconcini_03@studenti.univr.it::0be5d9f0-2e81-47aa-9246-005103aa2800" providerId="AD" clId="Web-{687F0EAA-E31E-1CA4-4144-4D2F1ADD5F77}" dt="2024-07-29T13:21:50.184" v="463" actId="1076"/>
          <ac:picMkLst>
            <pc:docMk/>
            <pc:sldMk cId="4026950772" sldId="279"/>
            <ac:picMk id="4" creationId="{23D6D3D9-DEDE-0918-CFC8-8EE9807C636C}"/>
          </ac:picMkLst>
        </pc:picChg>
      </pc:sldChg>
      <pc:sldChg chg="modSp new del">
        <pc:chgData name="ALESSANDRO MARCONCINI" userId="S::alessandro.marconcini_03@studenti.univr.it::0be5d9f0-2e81-47aa-9246-005103aa2800" providerId="AD" clId="Web-{687F0EAA-E31E-1CA4-4144-4D2F1ADD5F77}" dt="2024-07-29T13:47:23.306" v="816"/>
        <pc:sldMkLst>
          <pc:docMk/>
          <pc:sldMk cId="321698213" sldId="280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3:46:54.384" v="795" actId="20577"/>
          <ac:spMkLst>
            <pc:docMk/>
            <pc:sldMk cId="321698213" sldId="280"/>
            <ac:spMk id="2" creationId="{CD2618DA-5E92-574A-BF6C-BEEDB45AF445}"/>
          </ac:spMkLst>
        </pc:spChg>
        <pc:spChg chg="mod">
          <ac:chgData name="ALESSANDRO MARCONCINI" userId="S::alessandro.marconcini_03@studenti.univr.it::0be5d9f0-2e81-47aa-9246-005103aa2800" providerId="AD" clId="Web-{687F0EAA-E31E-1CA4-4144-4D2F1ADD5F77}" dt="2024-07-29T13:47:15.900" v="815" actId="20577"/>
          <ac:spMkLst>
            <pc:docMk/>
            <pc:sldMk cId="321698213" sldId="280"/>
            <ac:spMk id="3" creationId="{3AC034B4-F088-FA38-ECD2-8EAA0892228E}"/>
          </ac:spMkLst>
        </pc:spChg>
      </pc:sldChg>
      <pc:sldChg chg="modSp new mod setBg">
        <pc:chgData name="ALESSANDRO MARCONCINI" userId="S::alessandro.marconcini_03@studenti.univr.it::0be5d9f0-2e81-47aa-9246-005103aa2800" providerId="AD" clId="Web-{687F0EAA-E31E-1CA4-4144-4D2F1ADD5F77}" dt="2024-07-29T14:05:59.647" v="1396" actId="20577"/>
        <pc:sldMkLst>
          <pc:docMk/>
          <pc:sldMk cId="876627309" sldId="280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4:05:23.724" v="1385" actId="20577"/>
          <ac:spMkLst>
            <pc:docMk/>
            <pc:sldMk cId="876627309" sldId="280"/>
            <ac:spMk id="2" creationId="{BBCD201E-8088-8EAF-D318-64F85AB361B9}"/>
          </ac:spMkLst>
        </pc:spChg>
        <pc:spChg chg="mod">
          <ac:chgData name="ALESSANDRO MARCONCINI" userId="S::alessandro.marconcini_03@studenti.univr.it::0be5d9f0-2e81-47aa-9246-005103aa2800" providerId="AD" clId="Web-{687F0EAA-E31E-1CA4-4144-4D2F1ADD5F77}" dt="2024-07-29T14:05:59.647" v="1396" actId="20577"/>
          <ac:spMkLst>
            <pc:docMk/>
            <pc:sldMk cId="876627309" sldId="280"/>
            <ac:spMk id="3" creationId="{49ABDF5A-562B-991E-21DC-778DD0DC9B6E}"/>
          </ac:spMkLst>
        </pc:spChg>
      </pc:sldChg>
      <pc:sldChg chg="modSp add replId">
        <pc:chgData name="ALESSANDRO MARCONCINI" userId="S::alessandro.marconcini_03@studenti.univr.it::0be5d9f0-2e81-47aa-9246-005103aa2800" providerId="AD" clId="Web-{687F0EAA-E31E-1CA4-4144-4D2F1ADD5F77}" dt="2024-07-29T14:06:33.820" v="1402" actId="20577"/>
        <pc:sldMkLst>
          <pc:docMk/>
          <pc:sldMk cId="1505524669" sldId="281"/>
        </pc:sldMkLst>
        <pc:spChg chg="mod">
          <ac:chgData name="ALESSANDRO MARCONCINI" userId="S::alessandro.marconcini_03@studenti.univr.it::0be5d9f0-2e81-47aa-9246-005103aa2800" providerId="AD" clId="Web-{687F0EAA-E31E-1CA4-4144-4D2F1ADD5F77}" dt="2024-07-29T14:05:33.193" v="1387" actId="20577"/>
          <ac:spMkLst>
            <pc:docMk/>
            <pc:sldMk cId="1505524669" sldId="281"/>
            <ac:spMk id="2" creationId="{BBCD201E-8088-8EAF-D318-64F85AB361B9}"/>
          </ac:spMkLst>
        </pc:spChg>
        <pc:spChg chg="mod">
          <ac:chgData name="ALESSANDRO MARCONCINI" userId="S::alessandro.marconcini_03@studenti.univr.it::0be5d9f0-2e81-47aa-9246-005103aa2800" providerId="AD" clId="Web-{687F0EAA-E31E-1CA4-4144-4D2F1ADD5F77}" dt="2024-07-29T14:06:33.820" v="1402" actId="20577"/>
          <ac:spMkLst>
            <pc:docMk/>
            <pc:sldMk cId="1505524669" sldId="281"/>
            <ac:spMk id="3" creationId="{49ABDF5A-562B-991E-21DC-778DD0DC9B6E}"/>
          </ac:spMkLst>
        </pc:spChg>
      </pc:sldChg>
    </pc:docChg>
  </pc:docChgLst>
  <pc:docChgLst>
    <pc:chgData name="ALESSANDRO MARCONCINI" userId="S::alessandro.marconcini_03@studenti.univr.it::0be5d9f0-2e81-47aa-9246-005103aa2800" providerId="AD" clId="Web-{7EB7E447-F1AA-F82E-C556-E352838000DA}"/>
    <pc:docChg chg="addSld delSld modSld">
      <pc:chgData name="ALESSANDRO MARCONCINI" userId="S::alessandro.marconcini_03@studenti.univr.it::0be5d9f0-2e81-47aa-9246-005103aa2800" providerId="AD" clId="Web-{7EB7E447-F1AA-F82E-C556-E352838000DA}" dt="2024-07-30T06:52:12.238" v="436" actId="20577"/>
      <pc:docMkLst>
        <pc:docMk/>
      </pc:docMkLst>
      <pc:sldChg chg="modSp">
        <pc:chgData name="ALESSANDRO MARCONCINI" userId="S::alessandro.marconcini_03@studenti.univr.it::0be5d9f0-2e81-47aa-9246-005103aa2800" providerId="AD" clId="Web-{7EB7E447-F1AA-F82E-C556-E352838000DA}" dt="2024-07-30T06:52:12.238" v="436" actId="20577"/>
        <pc:sldMkLst>
          <pc:docMk/>
          <pc:sldMk cId="1575605038" sldId="259"/>
        </pc:sldMkLst>
        <pc:graphicFrameChg chg="modGraphic">
          <ac:chgData name="ALESSANDRO MARCONCINI" userId="S::alessandro.marconcini_03@studenti.univr.it::0be5d9f0-2e81-47aa-9246-005103aa2800" providerId="AD" clId="Web-{7EB7E447-F1AA-F82E-C556-E352838000DA}" dt="2024-07-30T06:52:12.238" v="436" actId="20577"/>
          <ac:graphicFrameMkLst>
            <pc:docMk/>
            <pc:sldMk cId="1575605038" sldId="259"/>
            <ac:graphicFrameMk id="7" creationId="{3503F064-562D-35A1-FE8D-454FA7A507EE}"/>
          </ac:graphicFrameMkLst>
        </pc:graphicFrameChg>
      </pc:sldChg>
      <pc:sldChg chg="modSp">
        <pc:chgData name="ALESSANDRO MARCONCINI" userId="S::alessandro.marconcini_03@studenti.univr.it::0be5d9f0-2e81-47aa-9246-005103aa2800" providerId="AD" clId="Web-{7EB7E447-F1AA-F82E-C556-E352838000DA}" dt="2024-07-30T06:47:48.899" v="412" actId="20577"/>
        <pc:sldMkLst>
          <pc:docMk/>
          <pc:sldMk cId="876627309" sldId="280"/>
        </pc:sldMkLst>
        <pc:spChg chg="mod">
          <ac:chgData name="ALESSANDRO MARCONCINI" userId="S::alessandro.marconcini_03@studenti.univr.it::0be5d9f0-2e81-47aa-9246-005103aa2800" providerId="AD" clId="Web-{7EB7E447-F1AA-F82E-C556-E352838000DA}" dt="2024-07-30T06:47:48.899" v="412" actId="20577"/>
          <ac:spMkLst>
            <pc:docMk/>
            <pc:sldMk cId="876627309" sldId="280"/>
            <ac:spMk id="3" creationId="{49ABDF5A-562B-991E-21DC-778DD0DC9B6E}"/>
          </ac:spMkLst>
        </pc:spChg>
      </pc:sldChg>
      <pc:sldChg chg="modSp new mod setBg">
        <pc:chgData name="ALESSANDRO MARCONCINI" userId="S::alessandro.marconcini_03@studenti.univr.it::0be5d9f0-2e81-47aa-9246-005103aa2800" providerId="AD" clId="Web-{7EB7E447-F1AA-F82E-C556-E352838000DA}" dt="2024-07-30T06:36:49.843" v="153" actId="20577"/>
        <pc:sldMkLst>
          <pc:docMk/>
          <pc:sldMk cId="1917852424" sldId="282"/>
        </pc:sldMkLst>
        <pc:spChg chg="mod">
          <ac:chgData name="ALESSANDRO MARCONCINI" userId="S::alessandro.marconcini_03@studenti.univr.it::0be5d9f0-2e81-47aa-9246-005103aa2800" providerId="AD" clId="Web-{7EB7E447-F1AA-F82E-C556-E352838000DA}" dt="2024-07-30T06:35:18.574" v="103" actId="20577"/>
          <ac:spMkLst>
            <pc:docMk/>
            <pc:sldMk cId="1917852424" sldId="282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7EB7E447-F1AA-F82E-C556-E352838000DA}" dt="2024-07-30T06:36:49.843" v="153" actId="20577"/>
          <ac:spMkLst>
            <pc:docMk/>
            <pc:sldMk cId="1917852424" sldId="282"/>
            <ac:spMk id="3" creationId="{D0EA28A4-A1D8-305A-F19D-55BB4223968C}"/>
          </ac:spMkLst>
        </pc:spChg>
      </pc:sldChg>
      <pc:sldChg chg="new del">
        <pc:chgData name="ALESSANDRO MARCONCINI" userId="S::alessandro.marconcini_03@studenti.univr.it::0be5d9f0-2e81-47aa-9246-005103aa2800" providerId="AD" clId="Web-{7EB7E447-F1AA-F82E-C556-E352838000DA}" dt="2024-07-30T06:38:20.752" v="155"/>
        <pc:sldMkLst>
          <pc:docMk/>
          <pc:sldMk cId="321779717" sldId="283"/>
        </pc:sldMkLst>
      </pc:sldChg>
      <pc:sldChg chg="modSp add replId">
        <pc:chgData name="ALESSANDRO MARCONCINI" userId="S::alessandro.marconcini_03@studenti.univr.it::0be5d9f0-2e81-47aa-9246-005103aa2800" providerId="AD" clId="Web-{7EB7E447-F1AA-F82E-C556-E352838000DA}" dt="2024-07-30T06:47:38.743" v="410" actId="20577"/>
        <pc:sldMkLst>
          <pc:docMk/>
          <pc:sldMk cId="3618264188" sldId="283"/>
        </pc:sldMkLst>
        <pc:spChg chg="mod">
          <ac:chgData name="ALESSANDRO MARCONCINI" userId="S::alessandro.marconcini_03@studenti.univr.it::0be5d9f0-2e81-47aa-9246-005103aa2800" providerId="AD" clId="Web-{7EB7E447-F1AA-F82E-C556-E352838000DA}" dt="2024-07-30T06:47:38.743" v="410" actId="20577"/>
          <ac:spMkLst>
            <pc:docMk/>
            <pc:sldMk cId="3618264188" sldId="283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7EB7E447-F1AA-F82E-C556-E352838000DA}" dt="2024-07-30T06:41:29.307" v="305" actId="20577"/>
          <ac:spMkLst>
            <pc:docMk/>
            <pc:sldMk cId="3618264188" sldId="283"/>
            <ac:spMk id="3" creationId="{D0EA28A4-A1D8-305A-F19D-55BB4223968C}"/>
          </ac:spMkLst>
        </pc:spChg>
      </pc:sldChg>
      <pc:sldChg chg="modSp add replId">
        <pc:chgData name="ALESSANDRO MARCONCINI" userId="S::alessandro.marconcini_03@studenti.univr.it::0be5d9f0-2e81-47aa-9246-005103aa2800" providerId="AD" clId="Web-{7EB7E447-F1AA-F82E-C556-E352838000DA}" dt="2024-07-30T06:43:43.202" v="399" actId="20577"/>
        <pc:sldMkLst>
          <pc:docMk/>
          <pc:sldMk cId="80870849" sldId="284"/>
        </pc:sldMkLst>
        <pc:spChg chg="mod">
          <ac:chgData name="ALESSANDRO MARCONCINI" userId="S::alessandro.marconcini_03@studenti.univr.it::0be5d9f0-2e81-47aa-9246-005103aa2800" providerId="AD" clId="Web-{7EB7E447-F1AA-F82E-C556-E352838000DA}" dt="2024-07-30T06:42:17.918" v="308" actId="20577"/>
          <ac:spMkLst>
            <pc:docMk/>
            <pc:sldMk cId="80870849" sldId="284"/>
            <ac:spMk id="2" creationId="{EBBE9B52-64DB-36F4-25C4-1B0D4FAE91C6}"/>
          </ac:spMkLst>
        </pc:spChg>
        <pc:spChg chg="mod">
          <ac:chgData name="ALESSANDRO MARCONCINI" userId="S::alessandro.marconcini_03@studenti.univr.it::0be5d9f0-2e81-47aa-9246-005103aa2800" providerId="AD" clId="Web-{7EB7E447-F1AA-F82E-C556-E352838000DA}" dt="2024-07-30T06:43:43.202" v="399" actId="20577"/>
          <ac:spMkLst>
            <pc:docMk/>
            <pc:sldMk cId="80870849" sldId="284"/>
            <ac:spMk id="3" creationId="{D0EA28A4-A1D8-305A-F19D-55BB4223968C}"/>
          </ac:spMkLst>
        </pc:spChg>
      </pc:sldChg>
      <pc:sldChg chg="addSp delSp modSp new mod setBg modClrScheme chgLayout">
        <pc:chgData name="ALESSANDRO MARCONCINI" userId="S::alessandro.marconcini_03@studenti.univr.it::0be5d9f0-2e81-47aa-9246-005103aa2800" providerId="AD" clId="Web-{7EB7E447-F1AA-F82E-C556-E352838000DA}" dt="2024-07-30T06:49:39.857" v="423"/>
        <pc:sldMkLst>
          <pc:docMk/>
          <pc:sldMk cId="3352457251" sldId="285"/>
        </pc:sldMkLst>
        <pc:spChg chg="del">
          <ac:chgData name="ALESSANDRO MARCONCINI" userId="S::alessandro.marconcini_03@studenti.univr.it::0be5d9f0-2e81-47aa-9246-005103aa2800" providerId="AD" clId="Web-{7EB7E447-F1AA-F82E-C556-E352838000DA}" dt="2024-07-30T06:43:57.734" v="401"/>
          <ac:spMkLst>
            <pc:docMk/>
            <pc:sldMk cId="3352457251" sldId="285"/>
            <ac:spMk id="2" creationId="{01B9F924-1A93-E29B-28C0-5AF6189CBF0B}"/>
          </ac:spMkLst>
        </pc:spChg>
        <pc:spChg chg="del">
          <ac:chgData name="ALESSANDRO MARCONCINI" userId="S::alessandro.marconcini_03@studenti.univr.it::0be5d9f0-2e81-47aa-9246-005103aa2800" providerId="AD" clId="Web-{7EB7E447-F1AA-F82E-C556-E352838000DA}" dt="2024-07-30T06:43:57.734" v="401"/>
          <ac:spMkLst>
            <pc:docMk/>
            <pc:sldMk cId="3352457251" sldId="285"/>
            <ac:spMk id="3" creationId="{B29CE878-2B03-5B49-3202-79E112145F63}"/>
          </ac:spMkLst>
        </pc:spChg>
        <pc:picChg chg="add mod">
          <ac:chgData name="ALESSANDRO MARCONCINI" userId="S::alessandro.marconcini_03@studenti.univr.it::0be5d9f0-2e81-47aa-9246-005103aa2800" providerId="AD" clId="Web-{7EB7E447-F1AA-F82E-C556-E352838000DA}" dt="2024-07-30T06:49:24.856" v="419"/>
          <ac:picMkLst>
            <pc:docMk/>
            <pc:sldMk cId="3352457251" sldId="285"/>
            <ac:picMk id="4" creationId="{406CE046-C4E0-4359-5BFD-CE369FCA7249}"/>
          </ac:picMkLst>
        </pc:picChg>
        <pc:picChg chg="add mod">
          <ac:chgData name="ALESSANDRO MARCONCINI" userId="S::alessandro.marconcini_03@studenti.univr.it::0be5d9f0-2e81-47aa-9246-005103aa2800" providerId="AD" clId="Web-{7EB7E447-F1AA-F82E-C556-E352838000DA}" dt="2024-07-30T06:49:39.857" v="423"/>
          <ac:picMkLst>
            <pc:docMk/>
            <pc:sldMk cId="3352457251" sldId="285"/>
            <ac:picMk id="5" creationId="{A5900286-167C-EBEC-22A5-935AD7BE785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88F22-A7A4-4E14-B0FD-BD5478C85A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A91C579-0EB0-40B2-8E51-D11E38853D3E}">
      <dgm:prSet/>
      <dgm:spPr/>
      <dgm:t>
        <a:bodyPr/>
        <a:lstStyle/>
        <a:p>
          <a:r>
            <a:rPr lang="it-IT"/>
            <a:t>Introduzione a MongoDB</a:t>
          </a:r>
          <a:endParaRPr lang="en-US"/>
        </a:p>
      </dgm:t>
    </dgm:pt>
    <dgm:pt modelId="{C6BF4F50-0F10-4FBD-B488-2A80157B4218}" type="parTrans" cxnId="{7C19BA95-462A-4FF7-886E-FF39E4BBCD04}">
      <dgm:prSet/>
      <dgm:spPr/>
      <dgm:t>
        <a:bodyPr/>
        <a:lstStyle/>
        <a:p>
          <a:endParaRPr lang="en-US"/>
        </a:p>
      </dgm:t>
    </dgm:pt>
    <dgm:pt modelId="{DC88B55C-09D8-4D40-ACF2-BC80F12D6873}" type="sibTrans" cxnId="{7C19BA95-462A-4FF7-886E-FF39E4BBCD04}">
      <dgm:prSet/>
      <dgm:spPr/>
      <dgm:t>
        <a:bodyPr/>
        <a:lstStyle/>
        <a:p>
          <a:endParaRPr lang="en-US"/>
        </a:p>
      </dgm:t>
    </dgm:pt>
    <dgm:pt modelId="{976B128B-C3BD-4F78-84CB-4E6351BEA6D3}">
      <dgm:prSet/>
      <dgm:spPr/>
      <dgm:t>
        <a:bodyPr/>
        <a:lstStyle/>
        <a:p>
          <a:r>
            <a:rPr lang="it-IT"/>
            <a:t>Il dataset Metereological Data</a:t>
          </a:r>
          <a:endParaRPr lang="en-US"/>
        </a:p>
      </dgm:t>
    </dgm:pt>
    <dgm:pt modelId="{1B8D2B66-AE88-4458-BF2A-E10C285E68D1}" type="parTrans" cxnId="{0F848B88-2C52-4F63-9605-5F89D841C7C2}">
      <dgm:prSet/>
      <dgm:spPr/>
      <dgm:t>
        <a:bodyPr/>
        <a:lstStyle/>
        <a:p>
          <a:endParaRPr lang="en-US"/>
        </a:p>
      </dgm:t>
    </dgm:pt>
    <dgm:pt modelId="{07F93B5A-5E81-41C0-9F68-B36A2D888096}" type="sibTrans" cxnId="{0F848B88-2C52-4F63-9605-5F89D841C7C2}">
      <dgm:prSet/>
      <dgm:spPr/>
      <dgm:t>
        <a:bodyPr/>
        <a:lstStyle/>
        <a:p>
          <a:endParaRPr lang="en-US"/>
        </a:p>
      </dgm:t>
    </dgm:pt>
    <dgm:pt modelId="{523C143E-3F37-4ED5-BAC9-8C534E63A339}">
      <dgm:prSet/>
      <dgm:spPr/>
      <dgm:t>
        <a:bodyPr/>
        <a:lstStyle/>
        <a:p>
          <a:r>
            <a:rPr lang="it-IT"/>
            <a:t>Query assegnate</a:t>
          </a:r>
          <a:endParaRPr lang="en-US"/>
        </a:p>
      </dgm:t>
    </dgm:pt>
    <dgm:pt modelId="{C30C020A-586D-45F2-BD4E-E4A51D7785B1}" type="parTrans" cxnId="{40816FEE-A8F6-4341-83DD-172B2DD9A852}">
      <dgm:prSet/>
      <dgm:spPr/>
      <dgm:t>
        <a:bodyPr/>
        <a:lstStyle/>
        <a:p>
          <a:endParaRPr lang="en-US"/>
        </a:p>
      </dgm:t>
    </dgm:pt>
    <dgm:pt modelId="{00BE519E-BEE7-4548-B693-EC06F4B79ED2}" type="sibTrans" cxnId="{40816FEE-A8F6-4341-83DD-172B2DD9A852}">
      <dgm:prSet/>
      <dgm:spPr/>
      <dgm:t>
        <a:bodyPr/>
        <a:lstStyle/>
        <a:p>
          <a:endParaRPr lang="en-US"/>
        </a:p>
      </dgm:t>
    </dgm:pt>
    <dgm:pt modelId="{DF01D155-DA46-49D1-AE11-0079D02C57A8}" type="pres">
      <dgm:prSet presAssocID="{63B88F22-A7A4-4E14-B0FD-BD5478C85A3B}" presName="root" presStyleCnt="0">
        <dgm:presLayoutVars>
          <dgm:dir/>
          <dgm:resizeHandles val="exact"/>
        </dgm:presLayoutVars>
      </dgm:prSet>
      <dgm:spPr/>
    </dgm:pt>
    <dgm:pt modelId="{0AB20E01-09B4-4D16-9ECC-88FAC439F670}" type="pres">
      <dgm:prSet presAssocID="{7A91C579-0EB0-40B2-8E51-D11E38853D3E}" presName="compNode" presStyleCnt="0"/>
      <dgm:spPr/>
    </dgm:pt>
    <dgm:pt modelId="{EDF06DB9-EE93-4858-AD4F-16277E93B70B}" type="pres">
      <dgm:prSet presAssocID="{7A91C579-0EB0-40B2-8E51-D11E38853D3E}" presName="bgRect" presStyleLbl="bgShp" presStyleIdx="0" presStyleCnt="3"/>
      <dgm:spPr/>
    </dgm:pt>
    <dgm:pt modelId="{12E0CEC4-9C82-47C7-88F8-78ACC47DA6E1}" type="pres">
      <dgm:prSet presAssocID="{7A91C579-0EB0-40B2-8E51-D11E38853D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E1BFD1F-19B9-45E8-BC2A-5065328117EB}" type="pres">
      <dgm:prSet presAssocID="{7A91C579-0EB0-40B2-8E51-D11E38853D3E}" presName="spaceRect" presStyleCnt="0"/>
      <dgm:spPr/>
    </dgm:pt>
    <dgm:pt modelId="{BD26B264-3806-47DC-AED6-2B0AC0BEA928}" type="pres">
      <dgm:prSet presAssocID="{7A91C579-0EB0-40B2-8E51-D11E38853D3E}" presName="parTx" presStyleLbl="revTx" presStyleIdx="0" presStyleCnt="3">
        <dgm:presLayoutVars>
          <dgm:chMax val="0"/>
          <dgm:chPref val="0"/>
        </dgm:presLayoutVars>
      </dgm:prSet>
      <dgm:spPr/>
    </dgm:pt>
    <dgm:pt modelId="{9AB3D03B-46C3-4B20-A38A-09DF616A2F96}" type="pres">
      <dgm:prSet presAssocID="{DC88B55C-09D8-4D40-ACF2-BC80F12D6873}" presName="sibTrans" presStyleCnt="0"/>
      <dgm:spPr/>
    </dgm:pt>
    <dgm:pt modelId="{278E7275-2D71-4677-8A16-196B633FF531}" type="pres">
      <dgm:prSet presAssocID="{976B128B-C3BD-4F78-84CB-4E6351BEA6D3}" presName="compNode" presStyleCnt="0"/>
      <dgm:spPr/>
    </dgm:pt>
    <dgm:pt modelId="{F9E5D4FC-9F1F-4B65-98F1-0E13E66F0961}" type="pres">
      <dgm:prSet presAssocID="{976B128B-C3BD-4F78-84CB-4E6351BEA6D3}" presName="bgRect" presStyleLbl="bgShp" presStyleIdx="1" presStyleCnt="3"/>
      <dgm:spPr/>
    </dgm:pt>
    <dgm:pt modelId="{85C579FC-6F8E-4232-A694-BED7D06665D4}" type="pres">
      <dgm:prSet presAssocID="{976B128B-C3BD-4F78-84CB-4E6351BEA6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295630-1F07-41C9-B035-1E97598C6B1F}" type="pres">
      <dgm:prSet presAssocID="{976B128B-C3BD-4F78-84CB-4E6351BEA6D3}" presName="spaceRect" presStyleCnt="0"/>
      <dgm:spPr/>
    </dgm:pt>
    <dgm:pt modelId="{F0A2123A-BEE0-4392-B555-48635BC0D6E9}" type="pres">
      <dgm:prSet presAssocID="{976B128B-C3BD-4F78-84CB-4E6351BEA6D3}" presName="parTx" presStyleLbl="revTx" presStyleIdx="1" presStyleCnt="3">
        <dgm:presLayoutVars>
          <dgm:chMax val="0"/>
          <dgm:chPref val="0"/>
        </dgm:presLayoutVars>
      </dgm:prSet>
      <dgm:spPr/>
    </dgm:pt>
    <dgm:pt modelId="{BF9455B1-9839-4F79-A9DD-64E0F26EDF1B}" type="pres">
      <dgm:prSet presAssocID="{07F93B5A-5E81-41C0-9F68-B36A2D888096}" presName="sibTrans" presStyleCnt="0"/>
      <dgm:spPr/>
    </dgm:pt>
    <dgm:pt modelId="{A584AB8F-5F84-4907-BA38-6FC7F5755A47}" type="pres">
      <dgm:prSet presAssocID="{523C143E-3F37-4ED5-BAC9-8C534E63A339}" presName="compNode" presStyleCnt="0"/>
      <dgm:spPr/>
    </dgm:pt>
    <dgm:pt modelId="{0E2C07B3-AF0B-470A-87BA-E4CCB8BA6E05}" type="pres">
      <dgm:prSet presAssocID="{523C143E-3F37-4ED5-BAC9-8C534E63A339}" presName="bgRect" presStyleLbl="bgShp" presStyleIdx="2" presStyleCnt="3"/>
      <dgm:spPr/>
    </dgm:pt>
    <dgm:pt modelId="{D21FD71D-84DF-4AA2-9048-FA285E4CBE5E}" type="pres">
      <dgm:prSet presAssocID="{523C143E-3F37-4ED5-BAC9-8C534E63A3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E108D4D6-D96F-4F91-85A2-43702B15AAFD}" type="pres">
      <dgm:prSet presAssocID="{523C143E-3F37-4ED5-BAC9-8C534E63A339}" presName="spaceRect" presStyleCnt="0"/>
      <dgm:spPr/>
    </dgm:pt>
    <dgm:pt modelId="{65B424B7-F641-4B63-AD5E-5D05041BDBE2}" type="pres">
      <dgm:prSet presAssocID="{523C143E-3F37-4ED5-BAC9-8C534E63A3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3CC325-66FE-4763-8DB9-7D21C9824793}" type="presOf" srcId="{976B128B-C3BD-4F78-84CB-4E6351BEA6D3}" destId="{F0A2123A-BEE0-4392-B555-48635BC0D6E9}" srcOrd="0" destOrd="0" presId="urn:microsoft.com/office/officeart/2018/2/layout/IconVerticalSolidList"/>
    <dgm:cxn modelId="{D799F625-F57E-47A0-A213-8CD9BEA68EAC}" type="presOf" srcId="{7A91C579-0EB0-40B2-8E51-D11E38853D3E}" destId="{BD26B264-3806-47DC-AED6-2B0AC0BEA928}" srcOrd="0" destOrd="0" presId="urn:microsoft.com/office/officeart/2018/2/layout/IconVerticalSolidList"/>
    <dgm:cxn modelId="{442F2731-E196-4630-8B75-2132DC0769B8}" type="presOf" srcId="{523C143E-3F37-4ED5-BAC9-8C534E63A339}" destId="{65B424B7-F641-4B63-AD5E-5D05041BDBE2}" srcOrd="0" destOrd="0" presId="urn:microsoft.com/office/officeart/2018/2/layout/IconVerticalSolidList"/>
    <dgm:cxn modelId="{0F848B88-2C52-4F63-9605-5F89D841C7C2}" srcId="{63B88F22-A7A4-4E14-B0FD-BD5478C85A3B}" destId="{976B128B-C3BD-4F78-84CB-4E6351BEA6D3}" srcOrd="1" destOrd="0" parTransId="{1B8D2B66-AE88-4458-BF2A-E10C285E68D1}" sibTransId="{07F93B5A-5E81-41C0-9F68-B36A2D888096}"/>
    <dgm:cxn modelId="{7C19BA95-462A-4FF7-886E-FF39E4BBCD04}" srcId="{63B88F22-A7A4-4E14-B0FD-BD5478C85A3B}" destId="{7A91C579-0EB0-40B2-8E51-D11E38853D3E}" srcOrd="0" destOrd="0" parTransId="{C6BF4F50-0F10-4FBD-B488-2A80157B4218}" sibTransId="{DC88B55C-09D8-4D40-ACF2-BC80F12D6873}"/>
    <dgm:cxn modelId="{366149B7-8DC6-4220-8DE5-712213672D4C}" type="presOf" srcId="{63B88F22-A7A4-4E14-B0FD-BD5478C85A3B}" destId="{DF01D155-DA46-49D1-AE11-0079D02C57A8}" srcOrd="0" destOrd="0" presId="urn:microsoft.com/office/officeart/2018/2/layout/IconVerticalSolidList"/>
    <dgm:cxn modelId="{40816FEE-A8F6-4341-83DD-172B2DD9A852}" srcId="{63B88F22-A7A4-4E14-B0FD-BD5478C85A3B}" destId="{523C143E-3F37-4ED5-BAC9-8C534E63A339}" srcOrd="2" destOrd="0" parTransId="{C30C020A-586D-45F2-BD4E-E4A51D7785B1}" sibTransId="{00BE519E-BEE7-4548-B693-EC06F4B79ED2}"/>
    <dgm:cxn modelId="{7F85D36E-B048-4428-9A08-C085FBEAFB1A}" type="presParOf" srcId="{DF01D155-DA46-49D1-AE11-0079D02C57A8}" destId="{0AB20E01-09B4-4D16-9ECC-88FAC439F670}" srcOrd="0" destOrd="0" presId="urn:microsoft.com/office/officeart/2018/2/layout/IconVerticalSolidList"/>
    <dgm:cxn modelId="{20F7D6EF-B67A-4BCD-984D-203B841F8AF6}" type="presParOf" srcId="{0AB20E01-09B4-4D16-9ECC-88FAC439F670}" destId="{EDF06DB9-EE93-4858-AD4F-16277E93B70B}" srcOrd="0" destOrd="0" presId="urn:microsoft.com/office/officeart/2018/2/layout/IconVerticalSolidList"/>
    <dgm:cxn modelId="{715488A9-80F8-40D1-A321-A2ABEFF61F35}" type="presParOf" srcId="{0AB20E01-09B4-4D16-9ECC-88FAC439F670}" destId="{12E0CEC4-9C82-47C7-88F8-78ACC47DA6E1}" srcOrd="1" destOrd="0" presId="urn:microsoft.com/office/officeart/2018/2/layout/IconVerticalSolidList"/>
    <dgm:cxn modelId="{40855A7B-1669-40E1-9C7C-22D5FEFB70D2}" type="presParOf" srcId="{0AB20E01-09B4-4D16-9ECC-88FAC439F670}" destId="{7E1BFD1F-19B9-45E8-BC2A-5065328117EB}" srcOrd="2" destOrd="0" presId="urn:microsoft.com/office/officeart/2018/2/layout/IconVerticalSolidList"/>
    <dgm:cxn modelId="{8BCB3B1E-E1B4-4451-AC03-6C0CBCEE8667}" type="presParOf" srcId="{0AB20E01-09B4-4D16-9ECC-88FAC439F670}" destId="{BD26B264-3806-47DC-AED6-2B0AC0BEA928}" srcOrd="3" destOrd="0" presId="urn:microsoft.com/office/officeart/2018/2/layout/IconVerticalSolidList"/>
    <dgm:cxn modelId="{30BFE99D-39E2-4343-81F6-2EC258F588D7}" type="presParOf" srcId="{DF01D155-DA46-49D1-AE11-0079D02C57A8}" destId="{9AB3D03B-46C3-4B20-A38A-09DF616A2F96}" srcOrd="1" destOrd="0" presId="urn:microsoft.com/office/officeart/2018/2/layout/IconVerticalSolidList"/>
    <dgm:cxn modelId="{3ACC205D-71DB-4DFA-B58B-AB9EC18689C0}" type="presParOf" srcId="{DF01D155-DA46-49D1-AE11-0079D02C57A8}" destId="{278E7275-2D71-4677-8A16-196B633FF531}" srcOrd="2" destOrd="0" presId="urn:microsoft.com/office/officeart/2018/2/layout/IconVerticalSolidList"/>
    <dgm:cxn modelId="{8E62CB98-F1F7-41CF-B671-070A874FF09B}" type="presParOf" srcId="{278E7275-2D71-4677-8A16-196B633FF531}" destId="{F9E5D4FC-9F1F-4B65-98F1-0E13E66F0961}" srcOrd="0" destOrd="0" presId="urn:microsoft.com/office/officeart/2018/2/layout/IconVerticalSolidList"/>
    <dgm:cxn modelId="{01AA8AB6-4D8B-4FF9-B43D-461577F9C6E5}" type="presParOf" srcId="{278E7275-2D71-4677-8A16-196B633FF531}" destId="{85C579FC-6F8E-4232-A694-BED7D06665D4}" srcOrd="1" destOrd="0" presId="urn:microsoft.com/office/officeart/2018/2/layout/IconVerticalSolidList"/>
    <dgm:cxn modelId="{8AE468F1-04A7-46BC-8B36-CE25438DFAC1}" type="presParOf" srcId="{278E7275-2D71-4677-8A16-196B633FF531}" destId="{3A295630-1F07-41C9-B035-1E97598C6B1F}" srcOrd="2" destOrd="0" presId="urn:microsoft.com/office/officeart/2018/2/layout/IconVerticalSolidList"/>
    <dgm:cxn modelId="{D3051BE4-780B-4FF5-AA4E-B6E59B34FA53}" type="presParOf" srcId="{278E7275-2D71-4677-8A16-196B633FF531}" destId="{F0A2123A-BEE0-4392-B555-48635BC0D6E9}" srcOrd="3" destOrd="0" presId="urn:microsoft.com/office/officeart/2018/2/layout/IconVerticalSolidList"/>
    <dgm:cxn modelId="{9AEE3202-C502-4DEB-B465-263043BE6C77}" type="presParOf" srcId="{DF01D155-DA46-49D1-AE11-0079D02C57A8}" destId="{BF9455B1-9839-4F79-A9DD-64E0F26EDF1B}" srcOrd="3" destOrd="0" presId="urn:microsoft.com/office/officeart/2018/2/layout/IconVerticalSolidList"/>
    <dgm:cxn modelId="{B1503952-74DE-498C-A7EF-2C9425ABE570}" type="presParOf" srcId="{DF01D155-DA46-49D1-AE11-0079D02C57A8}" destId="{A584AB8F-5F84-4907-BA38-6FC7F5755A47}" srcOrd="4" destOrd="0" presId="urn:microsoft.com/office/officeart/2018/2/layout/IconVerticalSolidList"/>
    <dgm:cxn modelId="{96C1FB4B-5442-47F7-99A8-CD0809E731BD}" type="presParOf" srcId="{A584AB8F-5F84-4907-BA38-6FC7F5755A47}" destId="{0E2C07B3-AF0B-470A-87BA-E4CCB8BA6E05}" srcOrd="0" destOrd="0" presId="urn:microsoft.com/office/officeart/2018/2/layout/IconVerticalSolidList"/>
    <dgm:cxn modelId="{681DE720-1404-4CE7-8A8C-8C4636563C5D}" type="presParOf" srcId="{A584AB8F-5F84-4907-BA38-6FC7F5755A47}" destId="{D21FD71D-84DF-4AA2-9048-FA285E4CBE5E}" srcOrd="1" destOrd="0" presId="urn:microsoft.com/office/officeart/2018/2/layout/IconVerticalSolidList"/>
    <dgm:cxn modelId="{1AC7D686-A590-4CC0-8E5E-AA6C7379ADD8}" type="presParOf" srcId="{A584AB8F-5F84-4907-BA38-6FC7F5755A47}" destId="{E108D4D6-D96F-4F91-85A2-43702B15AAFD}" srcOrd="2" destOrd="0" presId="urn:microsoft.com/office/officeart/2018/2/layout/IconVerticalSolidList"/>
    <dgm:cxn modelId="{FF082ED8-6C4F-4BF3-907C-7C2E441FC45F}" type="presParOf" srcId="{A584AB8F-5F84-4907-BA38-6FC7F5755A47}" destId="{65B424B7-F641-4B63-AD5E-5D05041BDB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1F391A-8F18-4C45-A8D1-F5E5BF5B13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CEBDAD-B591-4871-9637-954C0309B0B5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Caratteristiche principali</a:t>
          </a:r>
          <a:r>
            <a:rPr lang="it-IT" dirty="0"/>
            <a:t>:</a:t>
          </a:r>
          <a:endParaRPr lang="en-US" dirty="0"/>
        </a:p>
      </dgm:t>
    </dgm:pt>
    <dgm:pt modelId="{76C64AB5-02B5-4C87-BA2E-77860F06D5A0}" type="parTrans" cxnId="{A170BF38-7E00-47F5-B2D6-3F4A1CB4170A}">
      <dgm:prSet/>
      <dgm:spPr/>
      <dgm:t>
        <a:bodyPr/>
        <a:lstStyle/>
        <a:p>
          <a:endParaRPr lang="en-US"/>
        </a:p>
      </dgm:t>
    </dgm:pt>
    <dgm:pt modelId="{CD255CD2-1F5B-4E24-91AA-E79022C8DC84}" type="sibTrans" cxnId="{A170BF38-7E00-47F5-B2D6-3F4A1CB4170A}">
      <dgm:prSet/>
      <dgm:spPr/>
      <dgm:t>
        <a:bodyPr/>
        <a:lstStyle/>
        <a:p>
          <a:endParaRPr lang="en-US"/>
        </a:p>
      </dgm:t>
    </dgm:pt>
    <dgm:pt modelId="{8FD6C527-8B3A-43FF-A81E-3217189E45D6}">
      <dgm:prSet/>
      <dgm:spPr/>
      <dgm:t>
        <a:bodyPr/>
        <a:lstStyle/>
        <a:p>
          <a:r>
            <a:rPr lang="it-IT" dirty="0"/>
            <a:t>Flessibilità (</a:t>
          </a:r>
          <a:r>
            <a:rPr lang="it-IT" b="1" dirty="0" err="1"/>
            <a:t>SchemaFree</a:t>
          </a:r>
          <a:r>
            <a:rPr lang="it-IT" dirty="0"/>
            <a:t> e annidamento dei documenti)</a:t>
          </a:r>
          <a:endParaRPr lang="en-US" dirty="0"/>
        </a:p>
      </dgm:t>
    </dgm:pt>
    <dgm:pt modelId="{ECF3ADCC-C22A-470A-9451-5E9BB14E7244}" type="parTrans" cxnId="{42D4F974-025E-4D78-9C48-5FA1797404DA}">
      <dgm:prSet/>
      <dgm:spPr/>
      <dgm:t>
        <a:bodyPr/>
        <a:lstStyle/>
        <a:p>
          <a:endParaRPr lang="en-US"/>
        </a:p>
      </dgm:t>
    </dgm:pt>
    <dgm:pt modelId="{585AB2CA-7A38-45C4-A2A8-E44EF77DE5B3}" type="sibTrans" cxnId="{42D4F974-025E-4D78-9C48-5FA1797404DA}">
      <dgm:prSet/>
      <dgm:spPr/>
      <dgm:t>
        <a:bodyPr/>
        <a:lstStyle/>
        <a:p>
          <a:endParaRPr lang="en-US"/>
        </a:p>
      </dgm:t>
    </dgm:pt>
    <dgm:pt modelId="{302C5D0B-C51E-4F63-B7A6-0EDF92DBC133}">
      <dgm:prSet/>
      <dgm:spPr/>
      <dgm:t>
        <a:bodyPr/>
        <a:lstStyle/>
        <a:p>
          <a:pPr rtl="0"/>
          <a:r>
            <a:rPr lang="it-IT" dirty="0"/>
            <a:t>Integrità dei dati (</a:t>
          </a:r>
          <a:r>
            <a:rPr lang="it-IT" b="1" dirty="0" err="1"/>
            <a:t>Eventual</a:t>
          </a:r>
          <a:r>
            <a:rPr lang="it-IT" b="1" dirty="0"/>
            <a:t> </a:t>
          </a:r>
          <a:r>
            <a:rPr lang="it-IT" b="1" dirty="0" err="1"/>
            <a:t>consinstency</a:t>
          </a:r>
          <a:r>
            <a:rPr lang="it-IT" b="1" dirty="0">
              <a:latin typeface="Avenir Next LT Pro"/>
            </a:rPr>
            <a:t> / </a:t>
          </a:r>
          <a:r>
            <a:rPr lang="it-IT" b="1" dirty="0" err="1">
              <a:latin typeface="Avenir Next LT Pro"/>
            </a:rPr>
            <a:t>Tunable</a:t>
          </a:r>
          <a:r>
            <a:rPr lang="it-IT" b="1" dirty="0">
              <a:latin typeface="Avenir Next LT Pro"/>
            </a:rPr>
            <a:t> </a:t>
          </a:r>
          <a:r>
            <a:rPr lang="it-IT" b="1" dirty="0" err="1">
              <a:latin typeface="Avenir Next LT Pro"/>
            </a:rPr>
            <a:t>consinstency</a:t>
          </a:r>
          <a:r>
            <a:rPr lang="it-IT" dirty="0">
              <a:latin typeface="Avenir Next LT Pro"/>
            </a:rPr>
            <a:t>)</a:t>
          </a:r>
          <a:endParaRPr lang="en-US" b="0" dirty="0">
            <a:latin typeface="Avenir Next LT Pro"/>
          </a:endParaRPr>
        </a:p>
      </dgm:t>
    </dgm:pt>
    <dgm:pt modelId="{D2477D5D-5C3C-41CC-B472-27441D7E00B2}" type="parTrans" cxnId="{3AB4D503-68AB-40DC-A33C-27CEB21669CF}">
      <dgm:prSet/>
      <dgm:spPr/>
      <dgm:t>
        <a:bodyPr/>
        <a:lstStyle/>
        <a:p>
          <a:endParaRPr lang="en-US"/>
        </a:p>
      </dgm:t>
    </dgm:pt>
    <dgm:pt modelId="{FDD42076-005B-4887-8E75-2DC0F6AFF82C}" type="sibTrans" cxnId="{3AB4D503-68AB-40DC-A33C-27CEB21669CF}">
      <dgm:prSet/>
      <dgm:spPr/>
      <dgm:t>
        <a:bodyPr/>
        <a:lstStyle/>
        <a:p>
          <a:endParaRPr lang="en-US"/>
        </a:p>
      </dgm:t>
    </dgm:pt>
    <dgm:pt modelId="{E2AFE96B-801D-429A-86DF-5E0320C9E397}">
      <dgm:prSet/>
      <dgm:spPr/>
      <dgm:t>
        <a:bodyPr/>
        <a:lstStyle/>
        <a:p>
          <a:r>
            <a:rPr lang="it-IT" dirty="0"/>
            <a:t>Scalabilità e performance (</a:t>
          </a:r>
          <a:r>
            <a:rPr lang="it-IT" b="1" dirty="0" err="1"/>
            <a:t>Sharding</a:t>
          </a:r>
          <a:r>
            <a:rPr lang="it-IT" b="1" dirty="0"/>
            <a:t>, Replica Set</a:t>
          </a:r>
          <a:r>
            <a:rPr lang="it-IT" dirty="0"/>
            <a:t>)</a:t>
          </a:r>
          <a:endParaRPr lang="en-US" dirty="0"/>
        </a:p>
      </dgm:t>
    </dgm:pt>
    <dgm:pt modelId="{D43E6D73-CE2E-4902-9558-2422DC05868A}" type="parTrans" cxnId="{AE16F208-33C8-4504-84F6-448E6678BCFA}">
      <dgm:prSet/>
      <dgm:spPr/>
      <dgm:t>
        <a:bodyPr/>
        <a:lstStyle/>
        <a:p>
          <a:endParaRPr lang="en-US"/>
        </a:p>
      </dgm:t>
    </dgm:pt>
    <dgm:pt modelId="{2F4EA6C2-5367-4177-94C8-07553F8B4141}" type="sibTrans" cxnId="{AE16F208-33C8-4504-84F6-448E6678BCFA}">
      <dgm:prSet/>
      <dgm:spPr/>
      <dgm:t>
        <a:bodyPr/>
        <a:lstStyle/>
        <a:p>
          <a:endParaRPr lang="en-US"/>
        </a:p>
      </dgm:t>
    </dgm:pt>
    <dgm:pt modelId="{85105CC8-DE6F-4880-B4B1-34BEFC1D185A}">
      <dgm:prSet/>
      <dgm:spPr/>
      <dgm:t>
        <a:bodyPr/>
        <a:lstStyle/>
        <a:p>
          <a:r>
            <a:rPr lang="it-IT" dirty="0"/>
            <a:t>Utilizzabile per gestione aziendale (Supporto Cloud, Strumenti ETL, Sicurezza…)</a:t>
          </a:r>
          <a:endParaRPr lang="en-US" dirty="0"/>
        </a:p>
      </dgm:t>
    </dgm:pt>
    <dgm:pt modelId="{6C05ABE1-9C27-485D-97B3-90FD01CBCCF0}" type="parTrans" cxnId="{261E09B3-19C2-479E-80EF-60C6043B8A31}">
      <dgm:prSet/>
      <dgm:spPr/>
      <dgm:t>
        <a:bodyPr/>
        <a:lstStyle/>
        <a:p>
          <a:endParaRPr lang="en-US"/>
        </a:p>
      </dgm:t>
    </dgm:pt>
    <dgm:pt modelId="{34872C4C-4004-4C07-A072-1FBC0A88A0CB}" type="sibTrans" cxnId="{261E09B3-19C2-479E-80EF-60C6043B8A31}">
      <dgm:prSet/>
      <dgm:spPr/>
      <dgm:t>
        <a:bodyPr/>
        <a:lstStyle/>
        <a:p>
          <a:endParaRPr lang="en-US"/>
        </a:p>
      </dgm:t>
    </dgm:pt>
    <dgm:pt modelId="{A43E5BCE-F6F1-4ADC-B7D0-AA1CFD6B9C4A}">
      <dgm:prSet/>
      <dgm:spPr/>
      <dgm:t>
        <a:bodyPr/>
        <a:lstStyle/>
        <a:p>
          <a:r>
            <a:rPr lang="it-IT" dirty="0"/>
            <a:t>Supporto alla distribuzione globale dei dati (Milioni di dati tipicamente)</a:t>
          </a:r>
          <a:endParaRPr lang="en-US" dirty="0"/>
        </a:p>
      </dgm:t>
    </dgm:pt>
    <dgm:pt modelId="{95BEDC67-4745-4A26-B656-F17A47DF2815}" type="parTrans" cxnId="{CBA3FCE8-F771-43F6-BD96-8243B6EF3C04}">
      <dgm:prSet/>
      <dgm:spPr/>
      <dgm:t>
        <a:bodyPr/>
        <a:lstStyle/>
        <a:p>
          <a:endParaRPr lang="en-US"/>
        </a:p>
      </dgm:t>
    </dgm:pt>
    <dgm:pt modelId="{D9F54A99-D079-4A62-9E69-E8E8D5DE071A}" type="sibTrans" cxnId="{CBA3FCE8-F771-43F6-BD96-8243B6EF3C04}">
      <dgm:prSet/>
      <dgm:spPr/>
      <dgm:t>
        <a:bodyPr/>
        <a:lstStyle/>
        <a:p>
          <a:endParaRPr lang="en-US"/>
        </a:p>
      </dgm:t>
    </dgm:pt>
    <dgm:pt modelId="{7DBED7E0-C87D-40ED-9B3F-9A19AB8A69EA}">
      <dgm:prSet/>
      <dgm:spPr/>
      <dgm:t>
        <a:bodyPr/>
        <a:lstStyle/>
        <a:p>
          <a:r>
            <a:rPr lang="it-IT" dirty="0"/>
            <a:t>Accesso efficiente al dato tramite indici</a:t>
          </a:r>
          <a:endParaRPr lang="en-US" dirty="0"/>
        </a:p>
      </dgm:t>
    </dgm:pt>
    <dgm:pt modelId="{A2C47B24-B2A3-49A0-96C3-8720A3C8AA38}" type="parTrans" cxnId="{E76A6842-D39A-4604-A742-1FCA18D866E8}">
      <dgm:prSet/>
      <dgm:spPr/>
      <dgm:t>
        <a:bodyPr/>
        <a:lstStyle/>
        <a:p>
          <a:endParaRPr lang="en-US"/>
        </a:p>
      </dgm:t>
    </dgm:pt>
    <dgm:pt modelId="{83FEA0B9-63F1-4E6D-85B6-02F65C04F098}" type="sibTrans" cxnId="{E76A6842-D39A-4604-A742-1FCA18D866E8}">
      <dgm:prSet/>
      <dgm:spPr/>
      <dgm:t>
        <a:bodyPr/>
        <a:lstStyle/>
        <a:p>
          <a:endParaRPr lang="en-US"/>
        </a:p>
      </dgm:t>
    </dgm:pt>
    <dgm:pt modelId="{FCE7EA14-B66A-4D61-899F-96B2BE607018}" type="pres">
      <dgm:prSet presAssocID="{121F391A-8F18-4C45-A8D1-F5E5BF5B13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3EE8D1-B9D3-4237-AEA2-321A37892189}" type="pres">
      <dgm:prSet presAssocID="{4BCEBDAD-B591-4871-9637-954C0309B0B5}" presName="hierRoot1" presStyleCnt="0"/>
      <dgm:spPr/>
    </dgm:pt>
    <dgm:pt modelId="{80E54B42-4FDA-4088-B3C7-A651A6BDD362}" type="pres">
      <dgm:prSet presAssocID="{4BCEBDAD-B591-4871-9637-954C0309B0B5}" presName="composite" presStyleCnt="0"/>
      <dgm:spPr/>
    </dgm:pt>
    <dgm:pt modelId="{7C95B414-5856-4D31-AD9F-6783A1C85821}" type="pres">
      <dgm:prSet presAssocID="{4BCEBDAD-B591-4871-9637-954C0309B0B5}" presName="background" presStyleLbl="node0" presStyleIdx="0" presStyleCnt="1"/>
      <dgm:spPr/>
    </dgm:pt>
    <dgm:pt modelId="{B577BB69-6155-4921-B62D-07147A7A2DFF}" type="pres">
      <dgm:prSet presAssocID="{4BCEBDAD-B591-4871-9637-954C0309B0B5}" presName="text" presStyleLbl="fgAcc0" presStyleIdx="0" presStyleCnt="1">
        <dgm:presLayoutVars>
          <dgm:chPref val="3"/>
        </dgm:presLayoutVars>
      </dgm:prSet>
      <dgm:spPr/>
    </dgm:pt>
    <dgm:pt modelId="{4A03868A-958D-4D2F-A03B-888BE6377043}" type="pres">
      <dgm:prSet presAssocID="{4BCEBDAD-B591-4871-9637-954C0309B0B5}" presName="hierChild2" presStyleCnt="0"/>
      <dgm:spPr/>
    </dgm:pt>
    <dgm:pt modelId="{34FD9A16-B16A-4DFE-BA29-B27DC5AE0F9C}" type="pres">
      <dgm:prSet presAssocID="{ECF3ADCC-C22A-470A-9451-5E9BB14E7244}" presName="Name10" presStyleLbl="parChTrans1D2" presStyleIdx="0" presStyleCnt="6"/>
      <dgm:spPr/>
    </dgm:pt>
    <dgm:pt modelId="{D53B0A3D-B9B3-4E14-A8A3-714682791127}" type="pres">
      <dgm:prSet presAssocID="{8FD6C527-8B3A-43FF-A81E-3217189E45D6}" presName="hierRoot2" presStyleCnt="0"/>
      <dgm:spPr/>
    </dgm:pt>
    <dgm:pt modelId="{00AC04EB-5903-40F9-82AA-22610930F47D}" type="pres">
      <dgm:prSet presAssocID="{8FD6C527-8B3A-43FF-A81E-3217189E45D6}" presName="composite2" presStyleCnt="0"/>
      <dgm:spPr/>
    </dgm:pt>
    <dgm:pt modelId="{BF552B65-57FA-473B-A655-C868F0DCBF13}" type="pres">
      <dgm:prSet presAssocID="{8FD6C527-8B3A-43FF-A81E-3217189E45D6}" presName="background2" presStyleLbl="node2" presStyleIdx="0" presStyleCnt="6"/>
      <dgm:spPr/>
    </dgm:pt>
    <dgm:pt modelId="{BAEFE723-20C4-48D3-A423-90A2B2041940}" type="pres">
      <dgm:prSet presAssocID="{8FD6C527-8B3A-43FF-A81E-3217189E45D6}" presName="text2" presStyleLbl="fgAcc2" presStyleIdx="0" presStyleCnt="6">
        <dgm:presLayoutVars>
          <dgm:chPref val="3"/>
        </dgm:presLayoutVars>
      </dgm:prSet>
      <dgm:spPr/>
    </dgm:pt>
    <dgm:pt modelId="{A8301BDC-F16A-45B0-B049-D72060865972}" type="pres">
      <dgm:prSet presAssocID="{8FD6C527-8B3A-43FF-A81E-3217189E45D6}" presName="hierChild3" presStyleCnt="0"/>
      <dgm:spPr/>
    </dgm:pt>
    <dgm:pt modelId="{77306541-9B7B-40D5-980C-EB0DD41A2F0F}" type="pres">
      <dgm:prSet presAssocID="{D2477D5D-5C3C-41CC-B472-27441D7E00B2}" presName="Name10" presStyleLbl="parChTrans1D2" presStyleIdx="1" presStyleCnt="6"/>
      <dgm:spPr/>
    </dgm:pt>
    <dgm:pt modelId="{C11FB5FA-4925-46BE-A844-7F94E4ED4782}" type="pres">
      <dgm:prSet presAssocID="{302C5D0B-C51E-4F63-B7A6-0EDF92DBC133}" presName="hierRoot2" presStyleCnt="0"/>
      <dgm:spPr/>
    </dgm:pt>
    <dgm:pt modelId="{4328A8B8-41BD-4010-A7AC-A8EB25974D12}" type="pres">
      <dgm:prSet presAssocID="{302C5D0B-C51E-4F63-B7A6-0EDF92DBC133}" presName="composite2" presStyleCnt="0"/>
      <dgm:spPr/>
    </dgm:pt>
    <dgm:pt modelId="{929C8A3B-A62E-4A0C-8A62-231E38AEC0D7}" type="pres">
      <dgm:prSet presAssocID="{302C5D0B-C51E-4F63-B7A6-0EDF92DBC133}" presName="background2" presStyleLbl="node2" presStyleIdx="1" presStyleCnt="6"/>
      <dgm:spPr/>
    </dgm:pt>
    <dgm:pt modelId="{620FD479-F045-4C5D-BEF7-A4E379EFA28F}" type="pres">
      <dgm:prSet presAssocID="{302C5D0B-C51E-4F63-B7A6-0EDF92DBC133}" presName="text2" presStyleLbl="fgAcc2" presStyleIdx="1" presStyleCnt="6">
        <dgm:presLayoutVars>
          <dgm:chPref val="3"/>
        </dgm:presLayoutVars>
      </dgm:prSet>
      <dgm:spPr/>
    </dgm:pt>
    <dgm:pt modelId="{ED65A019-6109-47FE-A5DD-D85AB4761B10}" type="pres">
      <dgm:prSet presAssocID="{302C5D0B-C51E-4F63-B7A6-0EDF92DBC133}" presName="hierChild3" presStyleCnt="0"/>
      <dgm:spPr/>
    </dgm:pt>
    <dgm:pt modelId="{933CB84F-38E3-453B-B500-0FD4C1AC5512}" type="pres">
      <dgm:prSet presAssocID="{D43E6D73-CE2E-4902-9558-2422DC05868A}" presName="Name10" presStyleLbl="parChTrans1D2" presStyleIdx="2" presStyleCnt="6"/>
      <dgm:spPr/>
    </dgm:pt>
    <dgm:pt modelId="{A7EF7DE6-7616-4C7C-9CAA-27D64048F07D}" type="pres">
      <dgm:prSet presAssocID="{E2AFE96B-801D-429A-86DF-5E0320C9E397}" presName="hierRoot2" presStyleCnt="0"/>
      <dgm:spPr/>
    </dgm:pt>
    <dgm:pt modelId="{FD161F7E-FB31-45E2-A853-A818FFC13FF1}" type="pres">
      <dgm:prSet presAssocID="{E2AFE96B-801D-429A-86DF-5E0320C9E397}" presName="composite2" presStyleCnt="0"/>
      <dgm:spPr/>
    </dgm:pt>
    <dgm:pt modelId="{4C5C64F1-9CC4-45F1-B9F2-2425CBA10F38}" type="pres">
      <dgm:prSet presAssocID="{E2AFE96B-801D-429A-86DF-5E0320C9E397}" presName="background2" presStyleLbl="node2" presStyleIdx="2" presStyleCnt="6"/>
      <dgm:spPr/>
    </dgm:pt>
    <dgm:pt modelId="{EC811702-1802-422F-9A74-479DD0095B21}" type="pres">
      <dgm:prSet presAssocID="{E2AFE96B-801D-429A-86DF-5E0320C9E397}" presName="text2" presStyleLbl="fgAcc2" presStyleIdx="2" presStyleCnt="6">
        <dgm:presLayoutVars>
          <dgm:chPref val="3"/>
        </dgm:presLayoutVars>
      </dgm:prSet>
      <dgm:spPr/>
    </dgm:pt>
    <dgm:pt modelId="{A8F445EC-BF88-4654-953D-E325E5125743}" type="pres">
      <dgm:prSet presAssocID="{E2AFE96B-801D-429A-86DF-5E0320C9E397}" presName="hierChild3" presStyleCnt="0"/>
      <dgm:spPr/>
    </dgm:pt>
    <dgm:pt modelId="{880DF9E3-19B2-4EEC-98E4-39CC57185275}" type="pres">
      <dgm:prSet presAssocID="{6C05ABE1-9C27-485D-97B3-90FD01CBCCF0}" presName="Name10" presStyleLbl="parChTrans1D2" presStyleIdx="3" presStyleCnt="6"/>
      <dgm:spPr/>
    </dgm:pt>
    <dgm:pt modelId="{0161E4EB-D68D-478A-9BF7-1ABB57E9A852}" type="pres">
      <dgm:prSet presAssocID="{85105CC8-DE6F-4880-B4B1-34BEFC1D185A}" presName="hierRoot2" presStyleCnt="0"/>
      <dgm:spPr/>
    </dgm:pt>
    <dgm:pt modelId="{25B0AA06-8F5B-4921-84C7-EBE206A29DED}" type="pres">
      <dgm:prSet presAssocID="{85105CC8-DE6F-4880-B4B1-34BEFC1D185A}" presName="composite2" presStyleCnt="0"/>
      <dgm:spPr/>
    </dgm:pt>
    <dgm:pt modelId="{F3D14272-FBD0-4341-8622-7A006F5F18C2}" type="pres">
      <dgm:prSet presAssocID="{85105CC8-DE6F-4880-B4B1-34BEFC1D185A}" presName="background2" presStyleLbl="node2" presStyleIdx="3" presStyleCnt="6"/>
      <dgm:spPr/>
    </dgm:pt>
    <dgm:pt modelId="{3E36D399-1D53-40A5-ADD6-2FF6BDB5C0DD}" type="pres">
      <dgm:prSet presAssocID="{85105CC8-DE6F-4880-B4B1-34BEFC1D185A}" presName="text2" presStyleLbl="fgAcc2" presStyleIdx="3" presStyleCnt="6">
        <dgm:presLayoutVars>
          <dgm:chPref val="3"/>
        </dgm:presLayoutVars>
      </dgm:prSet>
      <dgm:spPr/>
    </dgm:pt>
    <dgm:pt modelId="{B0B343C6-4744-48B9-8E44-3E84FDC6D679}" type="pres">
      <dgm:prSet presAssocID="{85105CC8-DE6F-4880-B4B1-34BEFC1D185A}" presName="hierChild3" presStyleCnt="0"/>
      <dgm:spPr/>
    </dgm:pt>
    <dgm:pt modelId="{E4A1918C-6250-4C1F-A572-F62A8F3480B7}" type="pres">
      <dgm:prSet presAssocID="{95BEDC67-4745-4A26-B656-F17A47DF2815}" presName="Name10" presStyleLbl="parChTrans1D2" presStyleIdx="4" presStyleCnt="6"/>
      <dgm:spPr/>
    </dgm:pt>
    <dgm:pt modelId="{CB8BA720-8B85-4FDD-AE1A-C3A32E1A0D4D}" type="pres">
      <dgm:prSet presAssocID="{A43E5BCE-F6F1-4ADC-B7D0-AA1CFD6B9C4A}" presName="hierRoot2" presStyleCnt="0"/>
      <dgm:spPr/>
    </dgm:pt>
    <dgm:pt modelId="{9CE271DB-1373-482A-811A-8922506020C5}" type="pres">
      <dgm:prSet presAssocID="{A43E5BCE-F6F1-4ADC-B7D0-AA1CFD6B9C4A}" presName="composite2" presStyleCnt="0"/>
      <dgm:spPr/>
    </dgm:pt>
    <dgm:pt modelId="{F3C7FDF7-1E40-4383-87B0-15D9C982270C}" type="pres">
      <dgm:prSet presAssocID="{A43E5BCE-F6F1-4ADC-B7D0-AA1CFD6B9C4A}" presName="background2" presStyleLbl="node2" presStyleIdx="4" presStyleCnt="6"/>
      <dgm:spPr/>
    </dgm:pt>
    <dgm:pt modelId="{80BCA5C8-3E7C-4C5F-BED9-244A53A6E5A9}" type="pres">
      <dgm:prSet presAssocID="{A43E5BCE-F6F1-4ADC-B7D0-AA1CFD6B9C4A}" presName="text2" presStyleLbl="fgAcc2" presStyleIdx="4" presStyleCnt="6">
        <dgm:presLayoutVars>
          <dgm:chPref val="3"/>
        </dgm:presLayoutVars>
      </dgm:prSet>
      <dgm:spPr/>
    </dgm:pt>
    <dgm:pt modelId="{275BE382-17F1-4682-BEA6-0DD99DBC5DE9}" type="pres">
      <dgm:prSet presAssocID="{A43E5BCE-F6F1-4ADC-B7D0-AA1CFD6B9C4A}" presName="hierChild3" presStyleCnt="0"/>
      <dgm:spPr/>
    </dgm:pt>
    <dgm:pt modelId="{6235F4EB-FA2D-4EE0-BD9A-11B482F31EB5}" type="pres">
      <dgm:prSet presAssocID="{A2C47B24-B2A3-49A0-96C3-8720A3C8AA38}" presName="Name10" presStyleLbl="parChTrans1D2" presStyleIdx="5" presStyleCnt="6"/>
      <dgm:spPr/>
    </dgm:pt>
    <dgm:pt modelId="{1B0C76C1-B39C-4E2A-9483-127289FD6064}" type="pres">
      <dgm:prSet presAssocID="{7DBED7E0-C87D-40ED-9B3F-9A19AB8A69EA}" presName="hierRoot2" presStyleCnt="0"/>
      <dgm:spPr/>
    </dgm:pt>
    <dgm:pt modelId="{06C45EF6-B084-4C2A-B32C-B82287DCE6CA}" type="pres">
      <dgm:prSet presAssocID="{7DBED7E0-C87D-40ED-9B3F-9A19AB8A69EA}" presName="composite2" presStyleCnt="0"/>
      <dgm:spPr/>
    </dgm:pt>
    <dgm:pt modelId="{6507252A-66B4-4FB2-8437-02E3AEDF9D7D}" type="pres">
      <dgm:prSet presAssocID="{7DBED7E0-C87D-40ED-9B3F-9A19AB8A69EA}" presName="background2" presStyleLbl="node2" presStyleIdx="5" presStyleCnt="6"/>
      <dgm:spPr/>
    </dgm:pt>
    <dgm:pt modelId="{18900660-921D-497E-AA82-9005BA4E7735}" type="pres">
      <dgm:prSet presAssocID="{7DBED7E0-C87D-40ED-9B3F-9A19AB8A69EA}" presName="text2" presStyleLbl="fgAcc2" presStyleIdx="5" presStyleCnt="6">
        <dgm:presLayoutVars>
          <dgm:chPref val="3"/>
        </dgm:presLayoutVars>
      </dgm:prSet>
      <dgm:spPr/>
    </dgm:pt>
    <dgm:pt modelId="{563C4E7C-E29A-40BB-8BA3-53B190DFBD78}" type="pres">
      <dgm:prSet presAssocID="{7DBED7E0-C87D-40ED-9B3F-9A19AB8A69EA}" presName="hierChild3" presStyleCnt="0"/>
      <dgm:spPr/>
    </dgm:pt>
  </dgm:ptLst>
  <dgm:cxnLst>
    <dgm:cxn modelId="{94F0FA02-4D8C-4BCA-B1A3-4FB5AF416F77}" type="presOf" srcId="{E2AFE96B-801D-429A-86DF-5E0320C9E397}" destId="{EC811702-1802-422F-9A74-479DD0095B21}" srcOrd="0" destOrd="0" presId="urn:microsoft.com/office/officeart/2005/8/layout/hierarchy1"/>
    <dgm:cxn modelId="{3AB4D503-68AB-40DC-A33C-27CEB21669CF}" srcId="{4BCEBDAD-B591-4871-9637-954C0309B0B5}" destId="{302C5D0B-C51E-4F63-B7A6-0EDF92DBC133}" srcOrd="1" destOrd="0" parTransId="{D2477D5D-5C3C-41CC-B472-27441D7E00B2}" sibTransId="{FDD42076-005B-4887-8E75-2DC0F6AFF82C}"/>
    <dgm:cxn modelId="{AE16F208-33C8-4504-84F6-448E6678BCFA}" srcId="{4BCEBDAD-B591-4871-9637-954C0309B0B5}" destId="{E2AFE96B-801D-429A-86DF-5E0320C9E397}" srcOrd="2" destOrd="0" parTransId="{D43E6D73-CE2E-4902-9558-2422DC05868A}" sibTransId="{2F4EA6C2-5367-4177-94C8-07553F8B4141}"/>
    <dgm:cxn modelId="{6197DC22-B079-4672-AA66-A2AD552FBB6C}" type="presOf" srcId="{D2477D5D-5C3C-41CC-B472-27441D7E00B2}" destId="{77306541-9B7B-40D5-980C-EB0DD41A2F0F}" srcOrd="0" destOrd="0" presId="urn:microsoft.com/office/officeart/2005/8/layout/hierarchy1"/>
    <dgm:cxn modelId="{29A3442D-00A8-4E93-8A45-EC7486DDBED1}" type="presOf" srcId="{85105CC8-DE6F-4880-B4B1-34BEFC1D185A}" destId="{3E36D399-1D53-40A5-ADD6-2FF6BDB5C0DD}" srcOrd="0" destOrd="0" presId="urn:microsoft.com/office/officeart/2005/8/layout/hierarchy1"/>
    <dgm:cxn modelId="{0B7CC630-8078-48E9-9477-BDCD8719C2FC}" type="presOf" srcId="{95BEDC67-4745-4A26-B656-F17A47DF2815}" destId="{E4A1918C-6250-4C1F-A572-F62A8F3480B7}" srcOrd="0" destOrd="0" presId="urn:microsoft.com/office/officeart/2005/8/layout/hierarchy1"/>
    <dgm:cxn modelId="{D643B632-E7D1-4BEF-B370-570E0E60D9EF}" type="presOf" srcId="{D43E6D73-CE2E-4902-9558-2422DC05868A}" destId="{933CB84F-38E3-453B-B500-0FD4C1AC5512}" srcOrd="0" destOrd="0" presId="urn:microsoft.com/office/officeart/2005/8/layout/hierarchy1"/>
    <dgm:cxn modelId="{E70D5F38-BC29-48A0-B775-2F1B411F3341}" type="presOf" srcId="{6C05ABE1-9C27-485D-97B3-90FD01CBCCF0}" destId="{880DF9E3-19B2-4EEC-98E4-39CC57185275}" srcOrd="0" destOrd="0" presId="urn:microsoft.com/office/officeart/2005/8/layout/hierarchy1"/>
    <dgm:cxn modelId="{A170BF38-7E00-47F5-B2D6-3F4A1CB4170A}" srcId="{121F391A-8F18-4C45-A8D1-F5E5BF5B13A1}" destId="{4BCEBDAD-B591-4871-9637-954C0309B0B5}" srcOrd="0" destOrd="0" parTransId="{76C64AB5-02B5-4C87-BA2E-77860F06D5A0}" sibTransId="{CD255CD2-1F5B-4E24-91AA-E79022C8DC84}"/>
    <dgm:cxn modelId="{3E176A3F-4A40-4258-B4AC-4115CA67E456}" type="presOf" srcId="{302C5D0B-C51E-4F63-B7A6-0EDF92DBC133}" destId="{620FD479-F045-4C5D-BEF7-A4E379EFA28F}" srcOrd="0" destOrd="0" presId="urn:microsoft.com/office/officeart/2005/8/layout/hierarchy1"/>
    <dgm:cxn modelId="{58D4635F-B3D8-4AEE-8D1F-F29EA3BF2D6E}" type="presOf" srcId="{A43E5BCE-F6F1-4ADC-B7D0-AA1CFD6B9C4A}" destId="{80BCA5C8-3E7C-4C5F-BED9-244A53A6E5A9}" srcOrd="0" destOrd="0" presId="urn:microsoft.com/office/officeart/2005/8/layout/hierarchy1"/>
    <dgm:cxn modelId="{E76A6842-D39A-4604-A742-1FCA18D866E8}" srcId="{4BCEBDAD-B591-4871-9637-954C0309B0B5}" destId="{7DBED7E0-C87D-40ED-9B3F-9A19AB8A69EA}" srcOrd="5" destOrd="0" parTransId="{A2C47B24-B2A3-49A0-96C3-8720A3C8AA38}" sibTransId="{83FEA0B9-63F1-4E6D-85B6-02F65C04F098}"/>
    <dgm:cxn modelId="{42D4F974-025E-4D78-9C48-5FA1797404DA}" srcId="{4BCEBDAD-B591-4871-9637-954C0309B0B5}" destId="{8FD6C527-8B3A-43FF-A81E-3217189E45D6}" srcOrd="0" destOrd="0" parTransId="{ECF3ADCC-C22A-470A-9451-5E9BB14E7244}" sibTransId="{585AB2CA-7A38-45C4-A2A8-E44EF77DE5B3}"/>
    <dgm:cxn modelId="{A1C8E27C-0311-4716-BEC6-0ED3BDC98A65}" type="presOf" srcId="{ECF3ADCC-C22A-470A-9451-5E9BB14E7244}" destId="{34FD9A16-B16A-4DFE-BA29-B27DC5AE0F9C}" srcOrd="0" destOrd="0" presId="urn:microsoft.com/office/officeart/2005/8/layout/hierarchy1"/>
    <dgm:cxn modelId="{D8D4D38C-5DBE-468A-BF46-288948F7672F}" type="presOf" srcId="{4BCEBDAD-B591-4871-9637-954C0309B0B5}" destId="{B577BB69-6155-4921-B62D-07147A7A2DFF}" srcOrd="0" destOrd="0" presId="urn:microsoft.com/office/officeart/2005/8/layout/hierarchy1"/>
    <dgm:cxn modelId="{D6E721A6-8173-43B5-A46F-172A7384F132}" type="presOf" srcId="{A2C47B24-B2A3-49A0-96C3-8720A3C8AA38}" destId="{6235F4EB-FA2D-4EE0-BD9A-11B482F31EB5}" srcOrd="0" destOrd="0" presId="urn:microsoft.com/office/officeart/2005/8/layout/hierarchy1"/>
    <dgm:cxn modelId="{709D99A7-DE4E-401F-9D82-ED3DCACDBA4B}" type="presOf" srcId="{7DBED7E0-C87D-40ED-9B3F-9A19AB8A69EA}" destId="{18900660-921D-497E-AA82-9005BA4E7735}" srcOrd="0" destOrd="0" presId="urn:microsoft.com/office/officeart/2005/8/layout/hierarchy1"/>
    <dgm:cxn modelId="{261E09B3-19C2-479E-80EF-60C6043B8A31}" srcId="{4BCEBDAD-B591-4871-9637-954C0309B0B5}" destId="{85105CC8-DE6F-4880-B4B1-34BEFC1D185A}" srcOrd="3" destOrd="0" parTransId="{6C05ABE1-9C27-485D-97B3-90FD01CBCCF0}" sibTransId="{34872C4C-4004-4C07-A072-1FBC0A88A0CB}"/>
    <dgm:cxn modelId="{1E9F45E3-B33A-41E3-A55E-E0AA4E3DB7AC}" type="presOf" srcId="{8FD6C527-8B3A-43FF-A81E-3217189E45D6}" destId="{BAEFE723-20C4-48D3-A423-90A2B2041940}" srcOrd="0" destOrd="0" presId="urn:microsoft.com/office/officeart/2005/8/layout/hierarchy1"/>
    <dgm:cxn modelId="{CBA3FCE8-F771-43F6-BD96-8243B6EF3C04}" srcId="{4BCEBDAD-B591-4871-9637-954C0309B0B5}" destId="{A43E5BCE-F6F1-4ADC-B7D0-AA1CFD6B9C4A}" srcOrd="4" destOrd="0" parTransId="{95BEDC67-4745-4A26-B656-F17A47DF2815}" sibTransId="{D9F54A99-D079-4A62-9E69-E8E8D5DE071A}"/>
    <dgm:cxn modelId="{6A36B0E9-7767-448B-B1A7-828FA2BCD490}" type="presOf" srcId="{121F391A-8F18-4C45-A8D1-F5E5BF5B13A1}" destId="{FCE7EA14-B66A-4D61-899F-96B2BE607018}" srcOrd="0" destOrd="0" presId="urn:microsoft.com/office/officeart/2005/8/layout/hierarchy1"/>
    <dgm:cxn modelId="{4FE52BA8-C803-435E-B0D1-DD9EE3D082AC}" type="presParOf" srcId="{FCE7EA14-B66A-4D61-899F-96B2BE607018}" destId="{653EE8D1-B9D3-4237-AEA2-321A37892189}" srcOrd="0" destOrd="0" presId="urn:microsoft.com/office/officeart/2005/8/layout/hierarchy1"/>
    <dgm:cxn modelId="{E5E116A8-51BF-4E09-A01E-D44CAACD193C}" type="presParOf" srcId="{653EE8D1-B9D3-4237-AEA2-321A37892189}" destId="{80E54B42-4FDA-4088-B3C7-A651A6BDD362}" srcOrd="0" destOrd="0" presId="urn:microsoft.com/office/officeart/2005/8/layout/hierarchy1"/>
    <dgm:cxn modelId="{77128BA2-B104-49F8-A514-BA9AA4F68BAD}" type="presParOf" srcId="{80E54B42-4FDA-4088-B3C7-A651A6BDD362}" destId="{7C95B414-5856-4D31-AD9F-6783A1C85821}" srcOrd="0" destOrd="0" presId="urn:microsoft.com/office/officeart/2005/8/layout/hierarchy1"/>
    <dgm:cxn modelId="{9EBE2D73-A273-416D-91DC-585665A6B701}" type="presParOf" srcId="{80E54B42-4FDA-4088-B3C7-A651A6BDD362}" destId="{B577BB69-6155-4921-B62D-07147A7A2DFF}" srcOrd="1" destOrd="0" presId="urn:microsoft.com/office/officeart/2005/8/layout/hierarchy1"/>
    <dgm:cxn modelId="{74264B96-7F57-44CD-9E66-E513A7CD0E14}" type="presParOf" srcId="{653EE8D1-B9D3-4237-AEA2-321A37892189}" destId="{4A03868A-958D-4D2F-A03B-888BE6377043}" srcOrd="1" destOrd="0" presId="urn:microsoft.com/office/officeart/2005/8/layout/hierarchy1"/>
    <dgm:cxn modelId="{3923EE18-172E-42FE-898F-C8A363BED762}" type="presParOf" srcId="{4A03868A-958D-4D2F-A03B-888BE6377043}" destId="{34FD9A16-B16A-4DFE-BA29-B27DC5AE0F9C}" srcOrd="0" destOrd="0" presId="urn:microsoft.com/office/officeart/2005/8/layout/hierarchy1"/>
    <dgm:cxn modelId="{78DBB48B-9423-461E-97B6-DD9015D925F6}" type="presParOf" srcId="{4A03868A-958D-4D2F-A03B-888BE6377043}" destId="{D53B0A3D-B9B3-4E14-A8A3-714682791127}" srcOrd="1" destOrd="0" presId="urn:microsoft.com/office/officeart/2005/8/layout/hierarchy1"/>
    <dgm:cxn modelId="{C5955A19-B37C-42E0-96B0-F5780C03F21C}" type="presParOf" srcId="{D53B0A3D-B9B3-4E14-A8A3-714682791127}" destId="{00AC04EB-5903-40F9-82AA-22610930F47D}" srcOrd="0" destOrd="0" presId="urn:microsoft.com/office/officeart/2005/8/layout/hierarchy1"/>
    <dgm:cxn modelId="{80ACF0ED-BA0C-4BEC-A6DC-9268FBCA0747}" type="presParOf" srcId="{00AC04EB-5903-40F9-82AA-22610930F47D}" destId="{BF552B65-57FA-473B-A655-C868F0DCBF13}" srcOrd="0" destOrd="0" presId="urn:microsoft.com/office/officeart/2005/8/layout/hierarchy1"/>
    <dgm:cxn modelId="{057A49F1-6BF9-4BA9-A9B1-AF6E130ACDDF}" type="presParOf" srcId="{00AC04EB-5903-40F9-82AA-22610930F47D}" destId="{BAEFE723-20C4-48D3-A423-90A2B2041940}" srcOrd="1" destOrd="0" presId="urn:microsoft.com/office/officeart/2005/8/layout/hierarchy1"/>
    <dgm:cxn modelId="{01DAA723-DAD8-46CE-A079-E9A6B8FE9486}" type="presParOf" srcId="{D53B0A3D-B9B3-4E14-A8A3-714682791127}" destId="{A8301BDC-F16A-45B0-B049-D72060865972}" srcOrd="1" destOrd="0" presId="urn:microsoft.com/office/officeart/2005/8/layout/hierarchy1"/>
    <dgm:cxn modelId="{DE1F8574-4835-48BE-B644-D330DA5626AD}" type="presParOf" srcId="{4A03868A-958D-4D2F-A03B-888BE6377043}" destId="{77306541-9B7B-40D5-980C-EB0DD41A2F0F}" srcOrd="2" destOrd="0" presId="urn:microsoft.com/office/officeart/2005/8/layout/hierarchy1"/>
    <dgm:cxn modelId="{30BD4B58-F87A-4E50-B3B2-0FE83787B518}" type="presParOf" srcId="{4A03868A-958D-4D2F-A03B-888BE6377043}" destId="{C11FB5FA-4925-46BE-A844-7F94E4ED4782}" srcOrd="3" destOrd="0" presId="urn:microsoft.com/office/officeart/2005/8/layout/hierarchy1"/>
    <dgm:cxn modelId="{1E58DE84-13AB-450A-A1CF-5A06A2B4A9FE}" type="presParOf" srcId="{C11FB5FA-4925-46BE-A844-7F94E4ED4782}" destId="{4328A8B8-41BD-4010-A7AC-A8EB25974D12}" srcOrd="0" destOrd="0" presId="urn:microsoft.com/office/officeart/2005/8/layout/hierarchy1"/>
    <dgm:cxn modelId="{E021D984-18CB-441E-8131-E92EC638709D}" type="presParOf" srcId="{4328A8B8-41BD-4010-A7AC-A8EB25974D12}" destId="{929C8A3B-A62E-4A0C-8A62-231E38AEC0D7}" srcOrd="0" destOrd="0" presId="urn:microsoft.com/office/officeart/2005/8/layout/hierarchy1"/>
    <dgm:cxn modelId="{FE992A57-5D39-4E1F-979F-5E2D44FF39FF}" type="presParOf" srcId="{4328A8B8-41BD-4010-A7AC-A8EB25974D12}" destId="{620FD479-F045-4C5D-BEF7-A4E379EFA28F}" srcOrd="1" destOrd="0" presId="urn:microsoft.com/office/officeart/2005/8/layout/hierarchy1"/>
    <dgm:cxn modelId="{6A208DB3-9CBE-4175-B1B2-C59C80373A3D}" type="presParOf" srcId="{C11FB5FA-4925-46BE-A844-7F94E4ED4782}" destId="{ED65A019-6109-47FE-A5DD-D85AB4761B10}" srcOrd="1" destOrd="0" presId="urn:microsoft.com/office/officeart/2005/8/layout/hierarchy1"/>
    <dgm:cxn modelId="{0720AB2D-0EEA-40B4-A0EE-132427AD9144}" type="presParOf" srcId="{4A03868A-958D-4D2F-A03B-888BE6377043}" destId="{933CB84F-38E3-453B-B500-0FD4C1AC5512}" srcOrd="4" destOrd="0" presId="urn:microsoft.com/office/officeart/2005/8/layout/hierarchy1"/>
    <dgm:cxn modelId="{3875B73B-A5AE-4914-9DAF-E8DDC5AB7B76}" type="presParOf" srcId="{4A03868A-958D-4D2F-A03B-888BE6377043}" destId="{A7EF7DE6-7616-4C7C-9CAA-27D64048F07D}" srcOrd="5" destOrd="0" presId="urn:microsoft.com/office/officeart/2005/8/layout/hierarchy1"/>
    <dgm:cxn modelId="{631C0AD5-0BE9-47B0-B96A-E47600B3A5B9}" type="presParOf" srcId="{A7EF7DE6-7616-4C7C-9CAA-27D64048F07D}" destId="{FD161F7E-FB31-45E2-A853-A818FFC13FF1}" srcOrd="0" destOrd="0" presId="urn:microsoft.com/office/officeart/2005/8/layout/hierarchy1"/>
    <dgm:cxn modelId="{685118BD-6E90-4DA2-9D1D-55E48E96AE54}" type="presParOf" srcId="{FD161F7E-FB31-45E2-A853-A818FFC13FF1}" destId="{4C5C64F1-9CC4-45F1-B9F2-2425CBA10F38}" srcOrd="0" destOrd="0" presId="urn:microsoft.com/office/officeart/2005/8/layout/hierarchy1"/>
    <dgm:cxn modelId="{22E9A653-9E80-4F1B-BD6D-4486BB332F69}" type="presParOf" srcId="{FD161F7E-FB31-45E2-A853-A818FFC13FF1}" destId="{EC811702-1802-422F-9A74-479DD0095B21}" srcOrd="1" destOrd="0" presId="urn:microsoft.com/office/officeart/2005/8/layout/hierarchy1"/>
    <dgm:cxn modelId="{629CC4E2-ACDD-40E7-B9DD-5518E65A4F9C}" type="presParOf" srcId="{A7EF7DE6-7616-4C7C-9CAA-27D64048F07D}" destId="{A8F445EC-BF88-4654-953D-E325E5125743}" srcOrd="1" destOrd="0" presId="urn:microsoft.com/office/officeart/2005/8/layout/hierarchy1"/>
    <dgm:cxn modelId="{1748E70A-1C59-4CA7-B66E-502A31A43E9A}" type="presParOf" srcId="{4A03868A-958D-4D2F-A03B-888BE6377043}" destId="{880DF9E3-19B2-4EEC-98E4-39CC57185275}" srcOrd="6" destOrd="0" presId="urn:microsoft.com/office/officeart/2005/8/layout/hierarchy1"/>
    <dgm:cxn modelId="{8A1DDB5F-76A2-4E3A-93C7-853872752468}" type="presParOf" srcId="{4A03868A-958D-4D2F-A03B-888BE6377043}" destId="{0161E4EB-D68D-478A-9BF7-1ABB57E9A852}" srcOrd="7" destOrd="0" presId="urn:microsoft.com/office/officeart/2005/8/layout/hierarchy1"/>
    <dgm:cxn modelId="{B9A265F8-D1FA-43EF-9F6A-281C82F1D2CE}" type="presParOf" srcId="{0161E4EB-D68D-478A-9BF7-1ABB57E9A852}" destId="{25B0AA06-8F5B-4921-84C7-EBE206A29DED}" srcOrd="0" destOrd="0" presId="urn:microsoft.com/office/officeart/2005/8/layout/hierarchy1"/>
    <dgm:cxn modelId="{86FAA2CC-FF90-4843-AB23-9555F811B5C8}" type="presParOf" srcId="{25B0AA06-8F5B-4921-84C7-EBE206A29DED}" destId="{F3D14272-FBD0-4341-8622-7A006F5F18C2}" srcOrd="0" destOrd="0" presId="urn:microsoft.com/office/officeart/2005/8/layout/hierarchy1"/>
    <dgm:cxn modelId="{098B1E00-9357-43E3-9F30-4E5BF9F43B37}" type="presParOf" srcId="{25B0AA06-8F5B-4921-84C7-EBE206A29DED}" destId="{3E36D399-1D53-40A5-ADD6-2FF6BDB5C0DD}" srcOrd="1" destOrd="0" presId="urn:microsoft.com/office/officeart/2005/8/layout/hierarchy1"/>
    <dgm:cxn modelId="{B4A1E0AC-E4DC-4898-8EAF-3F64B60CCB73}" type="presParOf" srcId="{0161E4EB-D68D-478A-9BF7-1ABB57E9A852}" destId="{B0B343C6-4744-48B9-8E44-3E84FDC6D679}" srcOrd="1" destOrd="0" presId="urn:microsoft.com/office/officeart/2005/8/layout/hierarchy1"/>
    <dgm:cxn modelId="{A3F878D0-F8C9-407B-8CF6-B80B6BB6F755}" type="presParOf" srcId="{4A03868A-958D-4D2F-A03B-888BE6377043}" destId="{E4A1918C-6250-4C1F-A572-F62A8F3480B7}" srcOrd="8" destOrd="0" presId="urn:microsoft.com/office/officeart/2005/8/layout/hierarchy1"/>
    <dgm:cxn modelId="{0C26DF7F-1852-4ACA-92BA-3162B884C9EF}" type="presParOf" srcId="{4A03868A-958D-4D2F-A03B-888BE6377043}" destId="{CB8BA720-8B85-4FDD-AE1A-C3A32E1A0D4D}" srcOrd="9" destOrd="0" presId="urn:microsoft.com/office/officeart/2005/8/layout/hierarchy1"/>
    <dgm:cxn modelId="{A3B22E3B-A209-45D4-8FED-69E81065D8B6}" type="presParOf" srcId="{CB8BA720-8B85-4FDD-AE1A-C3A32E1A0D4D}" destId="{9CE271DB-1373-482A-811A-8922506020C5}" srcOrd="0" destOrd="0" presId="urn:microsoft.com/office/officeart/2005/8/layout/hierarchy1"/>
    <dgm:cxn modelId="{97414EEC-C879-4C1B-890A-2A45BCC0F543}" type="presParOf" srcId="{9CE271DB-1373-482A-811A-8922506020C5}" destId="{F3C7FDF7-1E40-4383-87B0-15D9C982270C}" srcOrd="0" destOrd="0" presId="urn:microsoft.com/office/officeart/2005/8/layout/hierarchy1"/>
    <dgm:cxn modelId="{8E11924E-EEAD-4423-91B6-2EB5A919C4C9}" type="presParOf" srcId="{9CE271DB-1373-482A-811A-8922506020C5}" destId="{80BCA5C8-3E7C-4C5F-BED9-244A53A6E5A9}" srcOrd="1" destOrd="0" presId="urn:microsoft.com/office/officeart/2005/8/layout/hierarchy1"/>
    <dgm:cxn modelId="{80F25C20-3953-423F-860C-E1965500A976}" type="presParOf" srcId="{CB8BA720-8B85-4FDD-AE1A-C3A32E1A0D4D}" destId="{275BE382-17F1-4682-BEA6-0DD99DBC5DE9}" srcOrd="1" destOrd="0" presId="urn:microsoft.com/office/officeart/2005/8/layout/hierarchy1"/>
    <dgm:cxn modelId="{F17D444B-04B0-4612-BAFE-7540FBFE4743}" type="presParOf" srcId="{4A03868A-958D-4D2F-A03B-888BE6377043}" destId="{6235F4EB-FA2D-4EE0-BD9A-11B482F31EB5}" srcOrd="10" destOrd="0" presId="urn:microsoft.com/office/officeart/2005/8/layout/hierarchy1"/>
    <dgm:cxn modelId="{4AD07066-66EC-4661-B403-8064F8AF0B47}" type="presParOf" srcId="{4A03868A-958D-4D2F-A03B-888BE6377043}" destId="{1B0C76C1-B39C-4E2A-9483-127289FD6064}" srcOrd="11" destOrd="0" presId="urn:microsoft.com/office/officeart/2005/8/layout/hierarchy1"/>
    <dgm:cxn modelId="{C48DFC0E-BFCE-48FF-85C7-407D596E1380}" type="presParOf" srcId="{1B0C76C1-B39C-4E2A-9483-127289FD6064}" destId="{06C45EF6-B084-4C2A-B32C-B82287DCE6CA}" srcOrd="0" destOrd="0" presId="urn:microsoft.com/office/officeart/2005/8/layout/hierarchy1"/>
    <dgm:cxn modelId="{002060F1-92AB-4B45-B38A-F52826B7DCC4}" type="presParOf" srcId="{06C45EF6-B084-4C2A-B32C-B82287DCE6CA}" destId="{6507252A-66B4-4FB2-8437-02E3AEDF9D7D}" srcOrd="0" destOrd="0" presId="urn:microsoft.com/office/officeart/2005/8/layout/hierarchy1"/>
    <dgm:cxn modelId="{EB1EF95C-B61C-46FB-9371-A5440792C88A}" type="presParOf" srcId="{06C45EF6-B084-4C2A-B32C-B82287DCE6CA}" destId="{18900660-921D-497E-AA82-9005BA4E7735}" srcOrd="1" destOrd="0" presId="urn:microsoft.com/office/officeart/2005/8/layout/hierarchy1"/>
    <dgm:cxn modelId="{06E6A393-0ED2-43AC-9AD3-58D7AADA52C5}" type="presParOf" srcId="{1B0C76C1-B39C-4E2A-9483-127289FD6064}" destId="{563C4E7C-E29A-40BB-8BA3-53B190DFBD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F06DB9-EE93-4858-AD4F-16277E93B70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0CEC4-9C82-47C7-88F8-78ACC47DA6E1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6B264-3806-47DC-AED6-2B0AC0BEA92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Introduzione a MongoDB</a:t>
          </a:r>
          <a:endParaRPr lang="en-US" sz="2500" kern="1200"/>
        </a:p>
      </dsp:txBody>
      <dsp:txXfrm>
        <a:off x="1819120" y="673"/>
        <a:ext cx="4545103" cy="1574995"/>
      </dsp:txXfrm>
    </dsp:sp>
    <dsp:sp modelId="{F9E5D4FC-9F1F-4B65-98F1-0E13E66F0961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579FC-6F8E-4232-A694-BED7D06665D4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2123A-BEE0-4392-B555-48635BC0D6E9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Il dataset Metereological Data</a:t>
          </a:r>
          <a:endParaRPr lang="en-US" sz="2500" kern="1200"/>
        </a:p>
      </dsp:txBody>
      <dsp:txXfrm>
        <a:off x="1819120" y="1969418"/>
        <a:ext cx="4545103" cy="1574995"/>
      </dsp:txXfrm>
    </dsp:sp>
    <dsp:sp modelId="{0E2C07B3-AF0B-470A-87BA-E4CCB8BA6E05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FD71D-84DF-4AA2-9048-FA285E4CBE5E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424B7-F641-4B63-AD5E-5D05041BDBE2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/>
            <a:t>Query assegnate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5F4EB-FA2D-4EE0-BD9A-11B482F31EB5}">
      <dsp:nvSpPr>
        <dsp:cNvPr id="0" name=""/>
        <dsp:cNvSpPr/>
      </dsp:nvSpPr>
      <dsp:spPr>
        <a:xfrm>
          <a:off x="5915856" y="2170556"/>
          <a:ext cx="5082678" cy="48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1"/>
              </a:lnTo>
              <a:lnTo>
                <a:pt x="5082678" y="329681"/>
              </a:lnTo>
              <a:lnTo>
                <a:pt x="5082678" y="483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1918C-6250-4C1F-A572-F62A8F3480B7}">
      <dsp:nvSpPr>
        <dsp:cNvPr id="0" name=""/>
        <dsp:cNvSpPr/>
      </dsp:nvSpPr>
      <dsp:spPr>
        <a:xfrm>
          <a:off x="5915856" y="2170556"/>
          <a:ext cx="3049607" cy="48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1"/>
              </a:lnTo>
              <a:lnTo>
                <a:pt x="3049607" y="329681"/>
              </a:lnTo>
              <a:lnTo>
                <a:pt x="3049607" y="483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DF9E3-19B2-4EEC-98E4-39CC57185275}">
      <dsp:nvSpPr>
        <dsp:cNvPr id="0" name=""/>
        <dsp:cNvSpPr/>
      </dsp:nvSpPr>
      <dsp:spPr>
        <a:xfrm>
          <a:off x="5915856" y="2170556"/>
          <a:ext cx="1016535" cy="483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81"/>
              </a:lnTo>
              <a:lnTo>
                <a:pt x="1016535" y="329681"/>
              </a:lnTo>
              <a:lnTo>
                <a:pt x="1016535" y="483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CB84F-38E3-453B-B500-0FD4C1AC5512}">
      <dsp:nvSpPr>
        <dsp:cNvPr id="0" name=""/>
        <dsp:cNvSpPr/>
      </dsp:nvSpPr>
      <dsp:spPr>
        <a:xfrm>
          <a:off x="4899320" y="2170556"/>
          <a:ext cx="1016535" cy="483778"/>
        </a:xfrm>
        <a:custGeom>
          <a:avLst/>
          <a:gdLst/>
          <a:ahLst/>
          <a:cxnLst/>
          <a:rect l="0" t="0" r="0" b="0"/>
          <a:pathLst>
            <a:path>
              <a:moveTo>
                <a:pt x="1016535" y="0"/>
              </a:moveTo>
              <a:lnTo>
                <a:pt x="1016535" y="329681"/>
              </a:lnTo>
              <a:lnTo>
                <a:pt x="0" y="329681"/>
              </a:lnTo>
              <a:lnTo>
                <a:pt x="0" y="483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06541-9B7B-40D5-980C-EB0DD41A2F0F}">
      <dsp:nvSpPr>
        <dsp:cNvPr id="0" name=""/>
        <dsp:cNvSpPr/>
      </dsp:nvSpPr>
      <dsp:spPr>
        <a:xfrm>
          <a:off x="2866249" y="2170556"/>
          <a:ext cx="3049607" cy="483778"/>
        </a:xfrm>
        <a:custGeom>
          <a:avLst/>
          <a:gdLst/>
          <a:ahLst/>
          <a:cxnLst/>
          <a:rect l="0" t="0" r="0" b="0"/>
          <a:pathLst>
            <a:path>
              <a:moveTo>
                <a:pt x="3049607" y="0"/>
              </a:moveTo>
              <a:lnTo>
                <a:pt x="3049607" y="329681"/>
              </a:lnTo>
              <a:lnTo>
                <a:pt x="0" y="329681"/>
              </a:lnTo>
              <a:lnTo>
                <a:pt x="0" y="483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D9A16-B16A-4DFE-BA29-B27DC5AE0F9C}">
      <dsp:nvSpPr>
        <dsp:cNvPr id="0" name=""/>
        <dsp:cNvSpPr/>
      </dsp:nvSpPr>
      <dsp:spPr>
        <a:xfrm>
          <a:off x="833177" y="2170556"/>
          <a:ext cx="5082678" cy="483778"/>
        </a:xfrm>
        <a:custGeom>
          <a:avLst/>
          <a:gdLst/>
          <a:ahLst/>
          <a:cxnLst/>
          <a:rect l="0" t="0" r="0" b="0"/>
          <a:pathLst>
            <a:path>
              <a:moveTo>
                <a:pt x="5082678" y="0"/>
              </a:moveTo>
              <a:lnTo>
                <a:pt x="5082678" y="329681"/>
              </a:lnTo>
              <a:lnTo>
                <a:pt x="0" y="329681"/>
              </a:lnTo>
              <a:lnTo>
                <a:pt x="0" y="4837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5B414-5856-4D31-AD9F-6783A1C85821}">
      <dsp:nvSpPr>
        <dsp:cNvPr id="0" name=""/>
        <dsp:cNvSpPr/>
      </dsp:nvSpPr>
      <dsp:spPr>
        <a:xfrm>
          <a:off x="5084145" y="1114283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7BB69-6155-4921-B62D-07147A7A2DFF}">
      <dsp:nvSpPr>
        <dsp:cNvPr id="0" name=""/>
        <dsp:cNvSpPr/>
      </dsp:nvSpPr>
      <dsp:spPr>
        <a:xfrm>
          <a:off x="5268970" y="1289867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Avenir Next LT Pro"/>
            </a:rPr>
            <a:t>Caratteristiche principali</a:t>
          </a:r>
          <a:r>
            <a:rPr lang="it-IT" sz="1000" kern="1200" dirty="0"/>
            <a:t>:</a:t>
          </a:r>
          <a:endParaRPr lang="en-US" sz="1000" kern="1200" dirty="0"/>
        </a:p>
      </dsp:txBody>
      <dsp:txXfrm>
        <a:off x="5299907" y="1320804"/>
        <a:ext cx="1601548" cy="994399"/>
      </dsp:txXfrm>
    </dsp:sp>
    <dsp:sp modelId="{BF552B65-57FA-473B-A655-C868F0DCBF13}">
      <dsp:nvSpPr>
        <dsp:cNvPr id="0" name=""/>
        <dsp:cNvSpPr/>
      </dsp:nvSpPr>
      <dsp:spPr>
        <a:xfrm>
          <a:off x="1466" y="2654335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FE723-20C4-48D3-A423-90A2B2041940}">
      <dsp:nvSpPr>
        <dsp:cNvPr id="0" name=""/>
        <dsp:cNvSpPr/>
      </dsp:nvSpPr>
      <dsp:spPr>
        <a:xfrm>
          <a:off x="186291" y="2829919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Flessibilità (</a:t>
          </a:r>
          <a:r>
            <a:rPr lang="it-IT" sz="1000" b="1" kern="1200" dirty="0" err="1"/>
            <a:t>SchemaFree</a:t>
          </a:r>
          <a:r>
            <a:rPr lang="it-IT" sz="1000" kern="1200" dirty="0"/>
            <a:t> e annidamento dei documenti)</a:t>
          </a:r>
          <a:endParaRPr lang="en-US" sz="1000" kern="1200" dirty="0"/>
        </a:p>
      </dsp:txBody>
      <dsp:txXfrm>
        <a:off x="217228" y="2860856"/>
        <a:ext cx="1601548" cy="994399"/>
      </dsp:txXfrm>
    </dsp:sp>
    <dsp:sp modelId="{929C8A3B-A62E-4A0C-8A62-231E38AEC0D7}">
      <dsp:nvSpPr>
        <dsp:cNvPr id="0" name=""/>
        <dsp:cNvSpPr/>
      </dsp:nvSpPr>
      <dsp:spPr>
        <a:xfrm>
          <a:off x="2034538" y="2654335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FD479-F045-4C5D-BEF7-A4E379EFA28F}">
      <dsp:nvSpPr>
        <dsp:cNvPr id="0" name=""/>
        <dsp:cNvSpPr/>
      </dsp:nvSpPr>
      <dsp:spPr>
        <a:xfrm>
          <a:off x="2219363" y="2829919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Integrità dei dati (</a:t>
          </a:r>
          <a:r>
            <a:rPr lang="it-IT" sz="1000" b="1" kern="1200" dirty="0" err="1"/>
            <a:t>Eventual</a:t>
          </a:r>
          <a:r>
            <a:rPr lang="it-IT" sz="1000" b="1" kern="1200" dirty="0"/>
            <a:t> </a:t>
          </a:r>
          <a:r>
            <a:rPr lang="it-IT" sz="1000" b="1" kern="1200" dirty="0" err="1"/>
            <a:t>consinstency</a:t>
          </a:r>
          <a:r>
            <a:rPr lang="it-IT" sz="1000" b="1" kern="1200" dirty="0">
              <a:latin typeface="Avenir Next LT Pro"/>
            </a:rPr>
            <a:t> / </a:t>
          </a:r>
          <a:r>
            <a:rPr lang="it-IT" sz="1000" b="1" kern="1200" dirty="0" err="1">
              <a:latin typeface="Avenir Next LT Pro"/>
            </a:rPr>
            <a:t>Tunable</a:t>
          </a:r>
          <a:r>
            <a:rPr lang="it-IT" sz="1000" b="1" kern="1200" dirty="0">
              <a:latin typeface="Avenir Next LT Pro"/>
            </a:rPr>
            <a:t> </a:t>
          </a:r>
          <a:r>
            <a:rPr lang="it-IT" sz="1000" b="1" kern="1200" dirty="0" err="1">
              <a:latin typeface="Avenir Next LT Pro"/>
            </a:rPr>
            <a:t>consinstency</a:t>
          </a:r>
          <a:r>
            <a:rPr lang="it-IT" sz="1000" kern="1200" dirty="0">
              <a:latin typeface="Avenir Next LT Pro"/>
            </a:rPr>
            <a:t>)</a:t>
          </a:r>
          <a:endParaRPr lang="en-US" sz="1000" b="0" kern="1200" dirty="0">
            <a:latin typeface="Avenir Next LT Pro"/>
          </a:endParaRPr>
        </a:p>
      </dsp:txBody>
      <dsp:txXfrm>
        <a:off x="2250300" y="2860856"/>
        <a:ext cx="1601548" cy="994399"/>
      </dsp:txXfrm>
    </dsp:sp>
    <dsp:sp modelId="{4C5C64F1-9CC4-45F1-B9F2-2425CBA10F38}">
      <dsp:nvSpPr>
        <dsp:cNvPr id="0" name=""/>
        <dsp:cNvSpPr/>
      </dsp:nvSpPr>
      <dsp:spPr>
        <a:xfrm>
          <a:off x="4067609" y="2654335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11702-1802-422F-9A74-479DD0095B21}">
      <dsp:nvSpPr>
        <dsp:cNvPr id="0" name=""/>
        <dsp:cNvSpPr/>
      </dsp:nvSpPr>
      <dsp:spPr>
        <a:xfrm>
          <a:off x="4252434" y="2829919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Scalabilità e performance (</a:t>
          </a:r>
          <a:r>
            <a:rPr lang="it-IT" sz="1000" b="1" kern="1200" dirty="0" err="1"/>
            <a:t>Sharding</a:t>
          </a:r>
          <a:r>
            <a:rPr lang="it-IT" sz="1000" b="1" kern="1200" dirty="0"/>
            <a:t>, Replica Set</a:t>
          </a:r>
          <a:r>
            <a:rPr lang="it-IT" sz="1000" kern="1200" dirty="0"/>
            <a:t>)</a:t>
          </a:r>
          <a:endParaRPr lang="en-US" sz="1000" kern="1200" dirty="0"/>
        </a:p>
      </dsp:txBody>
      <dsp:txXfrm>
        <a:off x="4283371" y="2860856"/>
        <a:ext cx="1601548" cy="994399"/>
      </dsp:txXfrm>
    </dsp:sp>
    <dsp:sp modelId="{F3D14272-FBD0-4341-8622-7A006F5F18C2}">
      <dsp:nvSpPr>
        <dsp:cNvPr id="0" name=""/>
        <dsp:cNvSpPr/>
      </dsp:nvSpPr>
      <dsp:spPr>
        <a:xfrm>
          <a:off x="6100681" y="2654335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6D399-1D53-40A5-ADD6-2FF6BDB5C0DD}">
      <dsp:nvSpPr>
        <dsp:cNvPr id="0" name=""/>
        <dsp:cNvSpPr/>
      </dsp:nvSpPr>
      <dsp:spPr>
        <a:xfrm>
          <a:off x="6285506" y="2829919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Utilizzabile per gestione aziendale (Supporto Cloud, Strumenti ETL, Sicurezza…)</a:t>
          </a:r>
          <a:endParaRPr lang="en-US" sz="1000" kern="1200" dirty="0"/>
        </a:p>
      </dsp:txBody>
      <dsp:txXfrm>
        <a:off x="6316443" y="2860856"/>
        <a:ext cx="1601548" cy="994399"/>
      </dsp:txXfrm>
    </dsp:sp>
    <dsp:sp modelId="{F3C7FDF7-1E40-4383-87B0-15D9C982270C}">
      <dsp:nvSpPr>
        <dsp:cNvPr id="0" name=""/>
        <dsp:cNvSpPr/>
      </dsp:nvSpPr>
      <dsp:spPr>
        <a:xfrm>
          <a:off x="8133752" y="2654335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CA5C8-3E7C-4C5F-BED9-244A53A6E5A9}">
      <dsp:nvSpPr>
        <dsp:cNvPr id="0" name=""/>
        <dsp:cNvSpPr/>
      </dsp:nvSpPr>
      <dsp:spPr>
        <a:xfrm>
          <a:off x="8318577" y="2829919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Supporto alla distribuzione globale dei dati (Milioni di dati tipicamente)</a:t>
          </a:r>
          <a:endParaRPr lang="en-US" sz="1000" kern="1200" dirty="0"/>
        </a:p>
      </dsp:txBody>
      <dsp:txXfrm>
        <a:off x="8349514" y="2860856"/>
        <a:ext cx="1601548" cy="994399"/>
      </dsp:txXfrm>
    </dsp:sp>
    <dsp:sp modelId="{6507252A-66B4-4FB2-8437-02E3AEDF9D7D}">
      <dsp:nvSpPr>
        <dsp:cNvPr id="0" name=""/>
        <dsp:cNvSpPr/>
      </dsp:nvSpPr>
      <dsp:spPr>
        <a:xfrm>
          <a:off x="10166824" y="2654335"/>
          <a:ext cx="1663422" cy="105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00660-921D-497E-AA82-9005BA4E7735}">
      <dsp:nvSpPr>
        <dsp:cNvPr id="0" name=""/>
        <dsp:cNvSpPr/>
      </dsp:nvSpPr>
      <dsp:spPr>
        <a:xfrm>
          <a:off x="10351649" y="2829919"/>
          <a:ext cx="1663422" cy="1056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Accesso efficiente al dato tramite indici</a:t>
          </a:r>
          <a:endParaRPr lang="en-US" sz="1000" kern="1200" dirty="0"/>
        </a:p>
      </dsp:txBody>
      <dsp:txXfrm>
        <a:off x="10382586" y="2860856"/>
        <a:ext cx="1601548" cy="994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48E0B0B-B232-4939-AB01-41D613497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7A32B28-3BE0-43C5-908E-8FFB4B68C0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857BA-F4AF-4FDB-9BD7-33CC67AEAE19}" type="datetimeFigureOut">
              <a:rPr lang="it-IT" smtClean="0"/>
              <a:t>04/09/2024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4BCFD60-E6F2-4135-971A-BDF50209AC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1741B2-45EB-4EA1-9B8F-CAC840FCE7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371EC-7126-4B85-B35B-273BE5398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50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C0C39-E717-4206-B48F-03024D75E04C}" type="datetimeFigureOut">
              <a:rPr lang="it-IT" noProof="0" smtClean="0"/>
              <a:t>04/09/2024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lo stile del titolo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D1223-1307-400F-935F-0A02C086EAE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308577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D1223-1307-400F-935F-0A02C086EAE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103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6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92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7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5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8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0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44" name="Straight Connector 3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Sfondo vettoriale di schizzi in colori accesi">
            <a:extLst>
              <a:ext uri="{FF2B5EF4-FFF2-40B4-BE49-F238E27FC236}">
                <a16:creationId xmlns:a16="http://schemas.microsoft.com/office/drawing/2014/main" id="{0E852986-90F8-B8C0-8E27-B277ED28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5" name="Rectangle 37">
            <a:extLst>
              <a:ext uri="{FF2B5EF4-FFF2-40B4-BE49-F238E27FC236}">
                <a16:creationId xmlns:a16="http://schemas.microsoft.com/office/drawing/2014/main" id="{060983C2-71F2-1B5E-5402-3E2E5AB42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167042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756183" y="1124712"/>
            <a:ext cx="4023360" cy="320040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 sz="4000" dirty="0">
                <a:latin typeface="Bahnschrift"/>
              </a:rPr>
              <a:t>Progetto di Fondamenti di Sistemi Informativi</a:t>
            </a:r>
            <a:br>
              <a:rPr lang="it-IT" sz="4000" dirty="0">
                <a:latin typeface="Bahnschrift"/>
              </a:rPr>
            </a:br>
            <a:br>
              <a:rPr lang="it-IT" sz="4000" dirty="0">
                <a:latin typeface="Bahnschrift"/>
              </a:rPr>
            </a:br>
            <a:r>
              <a:rPr lang="it-IT" sz="4000" dirty="0" err="1">
                <a:latin typeface="Bahnschrift"/>
              </a:rPr>
              <a:t>MongoDB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756183" y="4873752"/>
            <a:ext cx="4023360" cy="1207008"/>
          </a:xfrm>
        </p:spPr>
        <p:txBody>
          <a:bodyPr rtlCol="0" anchor="t">
            <a:normAutofit/>
          </a:bodyPr>
          <a:lstStyle/>
          <a:p>
            <a:r>
              <a:rPr lang="it-IT" sz="2000" dirty="0">
                <a:latin typeface="Bahnschrift"/>
              </a:rPr>
              <a:t>Alessandro Marconcini</a:t>
            </a:r>
          </a:p>
          <a:p>
            <a:r>
              <a:rPr lang="it-IT" sz="2000" dirty="0">
                <a:latin typeface="Bahnschrift"/>
              </a:rPr>
              <a:t>VR489524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40616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1724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AFF79-FB96-0DC4-F9BA-BFA7375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Operatori Find: Comparazione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3BFE923-FB74-29D8-61B0-E6D8713F0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1430411"/>
            <a:ext cx="6846363" cy="3845923"/>
          </a:xfrm>
          <a:prstGeom prst="rect">
            <a:avLst/>
          </a:prstGeom>
          <a:effectLst>
            <a:outerShdw blurRad="8636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125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AFF79-FB96-0DC4-F9BA-BFA7375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Operatori</a:t>
            </a:r>
            <a:r>
              <a:rPr lang="en-US" sz="4400" dirty="0"/>
              <a:t> Find: Logica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ACEB957-4822-2F7C-34F4-D2228409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849" y="2062162"/>
            <a:ext cx="6943726" cy="2733675"/>
          </a:xfrm>
          <a:prstGeom prst="rect">
            <a:avLst/>
          </a:prstGeom>
          <a:effectLst>
            <a:outerShdw blurRad="12700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30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1AFF79-FB96-0DC4-F9BA-BFA73758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Operatori</a:t>
            </a:r>
            <a:r>
              <a:rPr lang="en-US" sz="4400" dirty="0"/>
              <a:t> Find: Element ed Evalutation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A62FC99-DB94-1970-6C65-9E1E0AE0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052" y="1119438"/>
            <a:ext cx="5705475" cy="1390650"/>
          </a:xfrm>
          <a:prstGeom prst="rect">
            <a:avLst/>
          </a:prstGeom>
          <a:effectLst>
            <a:outerShdw blurRad="939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50020E2-F77B-CDB5-86BC-78F4F270A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11" y="3059781"/>
            <a:ext cx="7181850" cy="2543175"/>
          </a:xfrm>
          <a:prstGeom prst="rect">
            <a:avLst/>
          </a:prstGeom>
          <a:effectLst>
            <a:outerShdw blurRad="8382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508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75BEF-306F-2976-D3A4-98FC95AC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di Aggregazione</a:t>
            </a:r>
          </a:p>
        </p:txBody>
      </p:sp>
      <p:pic>
        <p:nvPicPr>
          <p:cNvPr id="4" name="Immagine 3" descr="Understanding MongoDB Aggregation Pipeline - DEV Community">
            <a:extLst>
              <a:ext uri="{FF2B5EF4-FFF2-40B4-BE49-F238E27FC236}">
                <a16:creationId xmlns:a16="http://schemas.microsoft.com/office/drawing/2014/main" id="{B8B8D9DE-8B59-C81D-5E5C-9C85F4A4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65" y="3831330"/>
            <a:ext cx="7485645" cy="2403763"/>
          </a:xfrm>
          <a:prstGeom prst="rect">
            <a:avLst/>
          </a:prstGeom>
          <a:effectLst>
            <a:outerShdw blurRad="1003300" dist="38100" dir="2700000">
              <a:srgbClr val="000000">
                <a:alpha val="40000"/>
              </a:srgb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F74CA9-1216-FD0D-46C2-CDC5CC34609D}"/>
              </a:ext>
            </a:extLst>
          </p:cNvPr>
          <p:cNvSpPr txBox="1"/>
          <p:nvPr/>
        </p:nvSpPr>
        <p:spPr>
          <a:xfrm>
            <a:off x="561474" y="2516605"/>
            <a:ext cx="110790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Una pipeline di </a:t>
            </a:r>
            <a:r>
              <a:rPr lang="it-IT" b="1" dirty="0"/>
              <a:t>Aggregazione</a:t>
            </a:r>
            <a:r>
              <a:rPr lang="it-IT" dirty="0"/>
              <a:t> è composta da una </a:t>
            </a:r>
            <a:r>
              <a:rPr lang="it-IT" b="1" dirty="0"/>
              <a:t>serie di stage</a:t>
            </a:r>
            <a:r>
              <a:rPr lang="it-IT" dirty="0"/>
              <a:t> che compongono passo </a:t>
            </a:r>
            <a:r>
              <a:rPr lang="it-IT" dirty="0" err="1"/>
              <a:t>passo</a:t>
            </a:r>
            <a:r>
              <a:rPr lang="it-IT" dirty="0"/>
              <a:t> il risultato finale.</a:t>
            </a:r>
          </a:p>
        </p:txBody>
      </p:sp>
    </p:spTree>
    <p:extLst>
      <p:ext uri="{BB962C8B-B14F-4D97-AF65-F5344CB8AC3E}">
        <p14:creationId xmlns:p14="http://schemas.microsoft.com/office/powerpoint/2010/main" val="203711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BC07F1-FA65-4A56-7C73-57C6DB40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Esempio</a:t>
            </a:r>
            <a:r>
              <a:rPr lang="en-US" sz="4800" dirty="0"/>
              <a:t> di Aggregate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 descr="Aggregation in MongoDB - GeeksforGeeks">
            <a:extLst>
              <a:ext uri="{FF2B5EF4-FFF2-40B4-BE49-F238E27FC236}">
                <a16:creationId xmlns:a16="http://schemas.microsoft.com/office/drawing/2014/main" id="{EAFAF68C-315F-19FB-AB71-DB534168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038182"/>
            <a:ext cx="6408836" cy="46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19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MongoDB Compass Tutorial - Aggregation">
            <a:extLst>
              <a:ext uri="{FF2B5EF4-FFF2-40B4-BE49-F238E27FC236}">
                <a16:creationId xmlns:a16="http://schemas.microsoft.com/office/drawing/2014/main" id="{5461E939-04A4-275F-32C2-ED9C20D9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3" y="177285"/>
            <a:ext cx="11873176" cy="66830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EBB369C-47FB-872F-1CCA-BB10BA76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928" y="2636336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/>
              <a:t>Esempio</a:t>
            </a:r>
            <a:r>
              <a:rPr lang="en-US" sz="3700" dirty="0"/>
              <a:t> di </a:t>
            </a:r>
            <a:r>
              <a:rPr lang="en-US" sz="3700" dirty="0" err="1"/>
              <a:t>Aggregazione</a:t>
            </a:r>
            <a:r>
              <a:rPr lang="en-US" sz="3700" dirty="0"/>
              <a:t> </a:t>
            </a:r>
            <a:r>
              <a:rPr lang="en-US" sz="3700" dirty="0" err="1"/>
              <a:t>su</a:t>
            </a:r>
            <a:r>
              <a:rPr lang="en-US" sz="3700" dirty="0"/>
              <a:t> Compass</a:t>
            </a:r>
          </a:p>
        </p:txBody>
      </p:sp>
    </p:spTree>
    <p:extLst>
      <p:ext uri="{BB962C8B-B14F-4D97-AF65-F5344CB8AC3E}">
        <p14:creationId xmlns:p14="http://schemas.microsoft.com/office/powerpoint/2010/main" val="370618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2CD763-5E50-4560-C0E3-DA865CF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Operatori</a:t>
            </a:r>
            <a:r>
              <a:rPr lang="en-US" sz="4400" dirty="0"/>
              <a:t> di </a:t>
            </a:r>
            <a:r>
              <a:rPr lang="en-US" sz="4400" dirty="0" err="1"/>
              <a:t>Aggregazione:Aritmetici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 descr="Immagine che contiene testo, schermata, documento, Carattere&#10;&#10;Descrizione generata automaticamente">
            <a:extLst>
              <a:ext uri="{FF2B5EF4-FFF2-40B4-BE49-F238E27FC236}">
                <a16:creationId xmlns:a16="http://schemas.microsoft.com/office/drawing/2014/main" id="{B1A12567-D29B-A369-AEF5-07C61FC9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54" y="1395"/>
            <a:ext cx="5872490" cy="6410174"/>
          </a:xfrm>
          <a:prstGeom prst="rect">
            <a:avLst/>
          </a:prstGeom>
          <a:effectLst>
            <a:outerShdw blurRad="685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2227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2CD763-5E50-4560-C0E3-DA865CF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Operatori</a:t>
            </a:r>
            <a:r>
              <a:rPr lang="en-US" sz="4400" dirty="0"/>
              <a:t> di </a:t>
            </a:r>
            <a:r>
              <a:rPr lang="en-US" sz="4400" dirty="0" err="1"/>
              <a:t>Aggregazione:Array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9F62B5E-2061-218F-3A33-1F2D94BC0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308" y="43866"/>
            <a:ext cx="5591175" cy="6810375"/>
          </a:xfrm>
          <a:prstGeom prst="rect">
            <a:avLst/>
          </a:prstGeom>
          <a:effectLst>
            <a:outerShdw blurRad="6985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430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92CD763-5E50-4560-C0E3-DA865CF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/>
              <a:t>Operatori</a:t>
            </a:r>
            <a:r>
              <a:rPr lang="en-US" sz="4400" dirty="0"/>
              <a:t> di </a:t>
            </a:r>
            <a:r>
              <a:rPr lang="en-US" sz="4400" dirty="0" err="1"/>
              <a:t>Aggregazione:Booleani</a:t>
            </a:r>
            <a:r>
              <a:rPr lang="en-US" sz="4400" dirty="0"/>
              <a:t> e </a:t>
            </a:r>
            <a:r>
              <a:rPr lang="en-US" sz="4400" dirty="0" err="1"/>
              <a:t>Comparativi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magine 2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AFDFFC80-6FA4-0CF5-45A9-5A3427A97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04" y="342148"/>
            <a:ext cx="6957762" cy="2223335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BD7676F-615B-DBEE-F377-C3E6D9618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48" y="2569995"/>
            <a:ext cx="6961271" cy="3181851"/>
          </a:xfrm>
          <a:prstGeom prst="rect">
            <a:avLst/>
          </a:prstGeom>
          <a:effectLst>
            <a:outerShdw blurRad="939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86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49040-714B-14DC-DD5B-20484752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/>
              <a:t>C</a:t>
            </a:r>
            <a:r>
              <a:rPr lang="en-US" sz="4800" dirty="0" err="1"/>
              <a:t>reazione</a:t>
            </a:r>
            <a:r>
              <a:rPr lang="en-US" sz="4800" dirty="0"/>
              <a:t> di un nuovo DBMS </a:t>
            </a:r>
            <a:r>
              <a:rPr lang="en-US" sz="4800" dirty="0" err="1"/>
              <a:t>su</a:t>
            </a:r>
            <a:r>
              <a:rPr lang="en-US" sz="4800" dirty="0"/>
              <a:t> compass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Create Database using MongoDB Compass - GeeksforGeeks">
            <a:extLst>
              <a:ext uri="{FF2B5EF4-FFF2-40B4-BE49-F238E27FC236}">
                <a16:creationId xmlns:a16="http://schemas.microsoft.com/office/drawing/2014/main" id="{9CB5A2F9-AA58-9AA6-7328-1F93418D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262491"/>
            <a:ext cx="6408836" cy="4181765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5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A70AE-4CE3-8A5A-AE3B-B63CF476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dirty="0"/>
              <a:t>Indice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F484DE6-E69A-7142-DB36-EB7BB443B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87122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9151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89BB8-031C-B4E6-F14E-86BF1D5D7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</a:t>
            </a:r>
            <a:r>
              <a:rPr lang="it-IT" dirty="0"/>
              <a:t>reazione lato codice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8EE56-D31E-5707-9E6D-6FBF5285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dirty="0"/>
              <a:t>use.&lt;</a:t>
            </a:r>
            <a:r>
              <a:rPr lang="it-IT" b="1" i="1" err="1"/>
              <a:t>nome_nuovo_DBMS</a:t>
            </a:r>
            <a:r>
              <a:rPr lang="it-IT" b="1" dirty="0"/>
              <a:t>&gt;</a:t>
            </a:r>
            <a:r>
              <a:rPr lang="it-IT" dirty="0"/>
              <a:t> per creare il DBMS</a:t>
            </a:r>
          </a:p>
          <a:p>
            <a:r>
              <a:rPr lang="it-IT" b="1" dirty="0" err="1"/>
              <a:t>db.createCollection</a:t>
            </a:r>
            <a:r>
              <a:rPr lang="it-IT" b="1" dirty="0"/>
              <a:t>(&lt;</a:t>
            </a:r>
            <a:r>
              <a:rPr lang="it-IT" b="1" i="1" dirty="0"/>
              <a:t>nome</a:t>
            </a:r>
            <a:r>
              <a:rPr lang="it-IT" b="1" dirty="0"/>
              <a:t>&gt;,&lt;</a:t>
            </a:r>
            <a:r>
              <a:rPr lang="it-IT" b="1" i="1" dirty="0"/>
              <a:t>opzioni</a:t>
            </a:r>
            <a:r>
              <a:rPr lang="it-IT" b="1" dirty="0"/>
              <a:t>&gt;)</a:t>
            </a:r>
            <a:r>
              <a:rPr lang="it-IT" dirty="0"/>
              <a:t> per creare una nuova collezione</a:t>
            </a:r>
          </a:p>
          <a:p>
            <a:r>
              <a:rPr lang="it-IT" b="1" dirty="0" err="1"/>
              <a:t>Db</a:t>
            </a:r>
            <a:r>
              <a:rPr lang="it-IT" b="1" dirty="0"/>
              <a:t>.&lt;</a:t>
            </a:r>
            <a:r>
              <a:rPr lang="it-IT" b="1" i="1" dirty="0" err="1"/>
              <a:t>nome_DBMS</a:t>
            </a:r>
            <a:r>
              <a:rPr lang="it-IT" b="1" dirty="0"/>
              <a:t>&gt;.&lt;</a:t>
            </a:r>
            <a:r>
              <a:rPr lang="it-IT" b="1" i="1" dirty="0" err="1"/>
              <a:t>nome_collezione</a:t>
            </a:r>
            <a:r>
              <a:rPr lang="it-IT" b="1" dirty="0"/>
              <a:t>&gt;.</a:t>
            </a:r>
            <a:r>
              <a:rPr lang="it-IT" b="1" dirty="0" err="1"/>
              <a:t>insert</a:t>
            </a:r>
            <a:r>
              <a:rPr lang="it-IT" b="1" dirty="0"/>
              <a:t>({&lt;</a:t>
            </a:r>
            <a:r>
              <a:rPr lang="it-IT" b="1" i="1" dirty="0"/>
              <a:t>campo_1</a:t>
            </a:r>
            <a:r>
              <a:rPr lang="it-IT" b="1" dirty="0"/>
              <a:t>&gt;:&lt;</a:t>
            </a:r>
            <a:r>
              <a:rPr lang="it-IT" b="1" i="1" dirty="0"/>
              <a:t>valore_1</a:t>
            </a:r>
            <a:r>
              <a:rPr lang="it-IT" b="1" dirty="0"/>
              <a:t>&gt;,…,</a:t>
            </a:r>
            <a:r>
              <a:rPr lang="it-IT" b="1" dirty="0">
                <a:ea typeface="+mn-lt"/>
                <a:cs typeface="+mn-lt"/>
              </a:rPr>
              <a:t>&lt;</a:t>
            </a:r>
            <a:r>
              <a:rPr lang="it-IT" b="1" i="1" dirty="0" err="1">
                <a:ea typeface="+mn-lt"/>
                <a:cs typeface="+mn-lt"/>
              </a:rPr>
              <a:t>campo_N</a:t>
            </a:r>
            <a:r>
              <a:rPr lang="it-IT" b="1" dirty="0">
                <a:ea typeface="+mn-lt"/>
                <a:cs typeface="+mn-lt"/>
              </a:rPr>
              <a:t>&gt;:&lt;</a:t>
            </a:r>
            <a:r>
              <a:rPr lang="it-IT" b="1" i="1" dirty="0" err="1">
                <a:ea typeface="+mn-lt"/>
                <a:cs typeface="+mn-lt"/>
              </a:rPr>
              <a:t>valore_N</a:t>
            </a:r>
            <a:r>
              <a:rPr lang="it-IT" b="1" dirty="0">
                <a:ea typeface="+mn-lt"/>
                <a:cs typeface="+mn-lt"/>
              </a:rPr>
              <a:t>&gt;</a:t>
            </a:r>
            <a:r>
              <a:rPr lang="it-IT" b="1" dirty="0"/>
              <a:t>) </a:t>
            </a:r>
            <a:r>
              <a:rPr lang="it-IT" dirty="0"/>
              <a:t>per inserire dei nuovi valori</a:t>
            </a:r>
          </a:p>
        </p:txBody>
      </p:sp>
    </p:spTree>
    <p:extLst>
      <p:ext uri="{BB962C8B-B14F-4D97-AF65-F5344CB8AC3E}">
        <p14:creationId xmlns:p14="http://schemas.microsoft.com/office/powerpoint/2010/main" val="3137425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17B2B-2565-C611-3476-EA7450C5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Altre Operazioni C</a:t>
            </a:r>
            <a:r>
              <a:rPr lang="it-IT" b="1" dirty="0"/>
              <a:t>RUD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580268-665A-2C14-872D-C2873976701D}"/>
              </a:ext>
            </a:extLst>
          </p:cNvPr>
          <p:cNvSpPr txBox="1"/>
          <p:nvPr/>
        </p:nvSpPr>
        <p:spPr>
          <a:xfrm>
            <a:off x="391025" y="2656973"/>
            <a:ext cx="37968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/>
              <a:t>Read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EE2269-92DB-7FC4-0CFB-1E46D65D9F86}"/>
              </a:ext>
            </a:extLst>
          </p:cNvPr>
          <p:cNvSpPr txBox="1"/>
          <p:nvPr/>
        </p:nvSpPr>
        <p:spPr>
          <a:xfrm>
            <a:off x="391024" y="3795382"/>
            <a:ext cx="37968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/>
              <a:t>Update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DB82ED-357D-1686-667E-4E42BEB962EC}"/>
              </a:ext>
            </a:extLst>
          </p:cNvPr>
          <p:cNvSpPr txBox="1"/>
          <p:nvPr/>
        </p:nvSpPr>
        <p:spPr>
          <a:xfrm>
            <a:off x="391023" y="5144948"/>
            <a:ext cx="37968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/>
              <a:t>Delete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9314E0-370A-A205-7001-91A3EC7E46B1}"/>
              </a:ext>
            </a:extLst>
          </p:cNvPr>
          <p:cNvSpPr txBox="1"/>
          <p:nvPr/>
        </p:nvSpPr>
        <p:spPr>
          <a:xfrm>
            <a:off x="6431940" y="2656972"/>
            <a:ext cx="37968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 err="1"/>
              <a:t>db.collection.find</a:t>
            </a:r>
            <a:r>
              <a:rPr lang="it-IT" sz="2400" b="1" dirty="0"/>
              <a:t>()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C4170B-024E-C7B5-8D5A-819D09003166}"/>
              </a:ext>
            </a:extLst>
          </p:cNvPr>
          <p:cNvSpPr txBox="1"/>
          <p:nvPr/>
        </p:nvSpPr>
        <p:spPr>
          <a:xfrm>
            <a:off x="6431939" y="3565863"/>
            <a:ext cx="53667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 err="1"/>
              <a:t>db.collection.updateOne</a:t>
            </a:r>
            <a:r>
              <a:rPr lang="it-IT" sz="2400" b="1" dirty="0"/>
              <a:t>()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3C4D2D-6D87-1E5D-6667-6273C67B89C9}"/>
              </a:ext>
            </a:extLst>
          </p:cNvPr>
          <p:cNvSpPr txBox="1"/>
          <p:nvPr/>
        </p:nvSpPr>
        <p:spPr>
          <a:xfrm>
            <a:off x="6431938" y="4034079"/>
            <a:ext cx="53667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 err="1"/>
              <a:t>db.collection.updateMany</a:t>
            </a:r>
            <a:r>
              <a:rPr lang="it-IT" sz="2400" b="1" dirty="0"/>
              <a:t>()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0ED3E0A-ECE7-9C25-7329-89D420E41AD3}"/>
              </a:ext>
            </a:extLst>
          </p:cNvPr>
          <p:cNvSpPr txBox="1"/>
          <p:nvPr/>
        </p:nvSpPr>
        <p:spPr>
          <a:xfrm>
            <a:off x="6431938" y="4915429"/>
            <a:ext cx="53667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 err="1"/>
              <a:t>db.collection.deleteOne</a:t>
            </a:r>
            <a:r>
              <a:rPr lang="it-IT" sz="2400" b="1" dirty="0"/>
              <a:t>()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E267612-35F8-E247-1F46-A7C725BECCF8}"/>
              </a:ext>
            </a:extLst>
          </p:cNvPr>
          <p:cNvSpPr txBox="1"/>
          <p:nvPr/>
        </p:nvSpPr>
        <p:spPr>
          <a:xfrm>
            <a:off x="6431937" y="5383645"/>
            <a:ext cx="53667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400" b="1" dirty="0" err="1"/>
              <a:t>db.collection.deleteMany</a:t>
            </a:r>
            <a:r>
              <a:rPr lang="it-IT" sz="2400" b="1" dirty="0"/>
              <a:t>()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8DCD3C17-79B1-3C8B-DEC6-A82CDCED2283}"/>
              </a:ext>
            </a:extLst>
          </p:cNvPr>
          <p:cNvCxnSpPr/>
          <p:nvPr/>
        </p:nvCxnSpPr>
        <p:spPr>
          <a:xfrm flipV="1">
            <a:off x="1512639" y="2909025"/>
            <a:ext cx="4687675" cy="3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8FCE764-55E3-B9E5-E345-3C220B33060F}"/>
              </a:ext>
            </a:extLst>
          </p:cNvPr>
          <p:cNvCxnSpPr>
            <a:cxnSpLocks/>
          </p:cNvCxnSpPr>
          <p:nvPr/>
        </p:nvCxnSpPr>
        <p:spPr>
          <a:xfrm flipV="1">
            <a:off x="1659530" y="4019892"/>
            <a:ext cx="4687675" cy="3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0EB2B46-EE73-9C93-AC61-17F6386378F4}"/>
              </a:ext>
            </a:extLst>
          </p:cNvPr>
          <p:cNvCxnSpPr>
            <a:cxnSpLocks/>
          </p:cNvCxnSpPr>
          <p:nvPr/>
        </p:nvCxnSpPr>
        <p:spPr>
          <a:xfrm flipV="1">
            <a:off x="1659529" y="5369458"/>
            <a:ext cx="4687675" cy="31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37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2811A1-33C6-C0C0-9B02-8FF93BA3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it-IT" sz="2800"/>
              <a:t>Operazione </a:t>
            </a:r>
            <a:r>
              <a:rPr lang="it-IT" sz="2800" b="1"/>
              <a:t>Replace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3EED08-3C57-7640-A224-3C0FA2FD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Operazione aggiuntiva prevista da </a:t>
            </a:r>
            <a:r>
              <a:rPr lang="it-IT" sz="2400" err="1"/>
              <a:t>MongoDB</a:t>
            </a:r>
            <a:r>
              <a:rPr lang="it-IT" sz="2400" dirty="0"/>
              <a:t> che permette di </a:t>
            </a:r>
            <a:r>
              <a:rPr lang="it-IT" sz="2400" b="1" dirty="0"/>
              <a:t>rimpiazzare un documento con un altro</a:t>
            </a:r>
            <a:r>
              <a:rPr lang="it-IT" sz="2400" dirty="0"/>
              <a:t> passato in input.</a:t>
            </a:r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72CE560-4E49-838B-6DED-A503361B8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86555"/>
            <a:ext cx="6922008" cy="3785473"/>
          </a:xfrm>
          <a:prstGeom prst="rect">
            <a:avLst/>
          </a:prstGeom>
          <a:effectLst>
            <a:outerShdw blurRad="9652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150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MongoDB architecture | MongoDB on Dell PowerFlex with NVMe over TCP | Dell  Technologies Info Hub">
            <a:extLst>
              <a:ext uri="{FF2B5EF4-FFF2-40B4-BE49-F238E27FC236}">
                <a16:creationId xmlns:a16="http://schemas.microsoft.com/office/drawing/2014/main" id="{23D6D3D9-DEDE-0918-CFC8-8EE9807C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03" y="2139484"/>
            <a:ext cx="7993194" cy="4096512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0332F3-ECB7-289E-32A1-FB804459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Architettura distribuita</a:t>
            </a:r>
          </a:p>
        </p:txBody>
      </p:sp>
    </p:spTree>
    <p:extLst>
      <p:ext uri="{BB962C8B-B14F-4D97-AF65-F5344CB8AC3E}">
        <p14:creationId xmlns:p14="http://schemas.microsoft.com/office/powerpoint/2010/main" val="340509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MongoDB architecture | MongoDB on Dell PowerFlex with NVMe over TCP | Dell  Technologies Info Hub">
            <a:extLst>
              <a:ext uri="{FF2B5EF4-FFF2-40B4-BE49-F238E27FC236}">
                <a16:creationId xmlns:a16="http://schemas.microsoft.com/office/drawing/2014/main" id="{23D6D3D9-DEDE-0918-CFC8-8EE9807C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48" y="2662784"/>
            <a:ext cx="4743219" cy="2434802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0332F3-ECB7-289E-32A1-FB804459A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Architettura distribuita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25A0995-4943-A251-EDEE-1689D076CF1B}"/>
              </a:ext>
            </a:extLst>
          </p:cNvPr>
          <p:cNvSpPr txBox="1"/>
          <p:nvPr/>
        </p:nvSpPr>
        <p:spPr>
          <a:xfrm>
            <a:off x="461210" y="2426368"/>
            <a:ext cx="57149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L' </a:t>
            </a:r>
            <a:r>
              <a:rPr lang="it-IT" dirty="0" err="1"/>
              <a:t>application</a:t>
            </a:r>
            <a:r>
              <a:rPr lang="it-IT" dirty="0"/>
              <a:t> server fa da </a:t>
            </a:r>
            <a:r>
              <a:rPr lang="it-IT" b="1" dirty="0"/>
              <a:t>client</a:t>
            </a:r>
            <a:r>
              <a:rPr lang="it-IT" dirty="0"/>
              <a:t> e sfrutta il </a:t>
            </a:r>
            <a:r>
              <a:rPr lang="it-IT" b="1" dirty="0"/>
              <a:t>router </a:t>
            </a:r>
            <a:r>
              <a:rPr lang="it-IT" b="1" dirty="0" err="1"/>
              <a:t>Mongos</a:t>
            </a:r>
            <a:r>
              <a:rPr lang="it-IT" dirty="0"/>
              <a:t> per </a:t>
            </a:r>
            <a:r>
              <a:rPr lang="it-IT" b="1" dirty="0"/>
              <a:t>gestire le richieste</a:t>
            </a:r>
            <a:r>
              <a:rPr lang="it-IT" dirty="0"/>
              <a:t> indirizzandole verso il </a:t>
            </a:r>
            <a:r>
              <a:rPr lang="it-IT" b="1" dirty="0"/>
              <a:t>corretto </a:t>
            </a:r>
            <a:r>
              <a:rPr lang="it-IT" b="1" dirty="0" err="1"/>
              <a:t>shard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B716D-F87A-0679-9F03-EC914C459F17}"/>
              </a:ext>
            </a:extLst>
          </p:cNvPr>
          <p:cNvSpPr txBox="1"/>
          <p:nvPr/>
        </p:nvSpPr>
        <p:spPr>
          <a:xfrm>
            <a:off x="580559" y="3895283"/>
            <a:ext cx="5714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Il </a:t>
            </a:r>
            <a:r>
              <a:rPr lang="it-IT" b="1" err="1"/>
              <a:t>config</a:t>
            </a:r>
            <a:r>
              <a:rPr lang="it-IT" b="1" dirty="0"/>
              <a:t> server </a:t>
            </a:r>
            <a:r>
              <a:rPr lang="it-IT" dirty="0"/>
              <a:t>memorizza i </a:t>
            </a:r>
            <a:r>
              <a:rPr lang="it-IT" b="1" dirty="0"/>
              <a:t>metadati dell'infrastruttura</a:t>
            </a:r>
            <a:r>
              <a:rPr lang="it-IT" dirty="0"/>
              <a:t> e dialoga con il router </a:t>
            </a:r>
            <a:r>
              <a:rPr lang="it-IT" err="1"/>
              <a:t>Mongos</a:t>
            </a:r>
            <a:r>
              <a:rPr lang="it-IT" dirty="0"/>
              <a:t> </a:t>
            </a:r>
            <a:r>
              <a:rPr lang="it-IT"/>
              <a:t>per </a:t>
            </a:r>
            <a:r>
              <a:rPr lang="it-IT" b="1"/>
              <a:t>gestire le informazioni sulla posizione dei dati</a:t>
            </a:r>
            <a:r>
              <a:rPr lang="it-IT"/>
              <a:t>.</a:t>
            </a:r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1B59AC-D412-57C1-7AED-A4FECD39D91D}"/>
              </a:ext>
            </a:extLst>
          </p:cNvPr>
          <p:cNvSpPr txBox="1"/>
          <p:nvPr/>
        </p:nvSpPr>
        <p:spPr>
          <a:xfrm>
            <a:off x="580559" y="5465187"/>
            <a:ext cx="5714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Ogni </a:t>
            </a:r>
            <a:r>
              <a:rPr lang="it-IT" b="1" err="1"/>
              <a:t>shard</a:t>
            </a:r>
            <a:r>
              <a:rPr lang="it-IT" dirty="0"/>
              <a:t> è organizzato per possedere </a:t>
            </a:r>
            <a:r>
              <a:rPr lang="it-IT" b="1" dirty="0"/>
              <a:t>un nodo primario</a:t>
            </a:r>
            <a:r>
              <a:rPr lang="it-IT" dirty="0"/>
              <a:t> e alcuni nodi </a:t>
            </a:r>
            <a:r>
              <a:rPr lang="it-IT" b="1" dirty="0"/>
              <a:t>replicati secondari</a:t>
            </a:r>
            <a:r>
              <a:rPr lang="it-IT" dirty="0"/>
              <a:t> (</a:t>
            </a:r>
            <a:r>
              <a:rPr lang="it-IT" b="1" dirty="0"/>
              <a:t>Replica Set</a:t>
            </a:r>
            <a:r>
              <a:rPr lang="it-IT" dirty="0"/>
              <a:t>), che gestiscono eventuali </a:t>
            </a:r>
            <a:r>
              <a:rPr lang="it-IT" b="1" dirty="0"/>
              <a:t>problematiche di consistenza e di </a:t>
            </a:r>
            <a:r>
              <a:rPr lang="it-IT" b="1" err="1"/>
              <a:t>disponbilità</a:t>
            </a:r>
            <a:r>
              <a:rPr lang="it-IT" b="1" dirty="0"/>
              <a:t> del dato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695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D201E-8088-8EAF-D318-64F85AB3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Architettura: Vantaggi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BDF5A-562B-991E-21DC-778DD0DC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b="1" dirty="0"/>
              <a:t>Nodi indipendenti</a:t>
            </a:r>
            <a:r>
              <a:rPr lang="it-IT" dirty="0"/>
              <a:t> fra loro</a:t>
            </a:r>
          </a:p>
          <a:p>
            <a:r>
              <a:rPr lang="it-IT" b="1" dirty="0"/>
              <a:t>Operazioni indipendenti</a:t>
            </a:r>
            <a:r>
              <a:rPr lang="it-IT" dirty="0"/>
              <a:t> fra loro (Analisi dei dati e interazioni utente ad esempio)</a:t>
            </a:r>
          </a:p>
          <a:p>
            <a:r>
              <a:rPr lang="it-IT" b="1" dirty="0"/>
              <a:t>R/W indipendenti</a:t>
            </a:r>
            <a:r>
              <a:rPr lang="it-IT" dirty="0"/>
              <a:t> fra loro</a:t>
            </a:r>
          </a:p>
          <a:p>
            <a:r>
              <a:rPr lang="it-IT" b="1" dirty="0"/>
              <a:t>Dati distribuiti</a:t>
            </a:r>
          </a:p>
          <a:p>
            <a:r>
              <a:rPr lang="it-IT" b="1" dirty="0"/>
              <a:t>Scalabilità orizzontale</a:t>
            </a:r>
            <a:r>
              <a:rPr lang="it-IT" dirty="0"/>
              <a:t> (</a:t>
            </a:r>
            <a:r>
              <a:rPr lang="it-IT" dirty="0" err="1"/>
              <a:t>Ranged</a:t>
            </a:r>
            <a:r>
              <a:rPr lang="it-IT" dirty="0"/>
              <a:t> </a:t>
            </a:r>
            <a:r>
              <a:rPr lang="it-IT" dirty="0" err="1"/>
              <a:t>sharding</a:t>
            </a:r>
            <a:r>
              <a:rPr lang="it-IT" dirty="0"/>
              <a:t>, </a:t>
            </a:r>
            <a:r>
              <a:rPr lang="it-IT" dirty="0" err="1"/>
              <a:t>Hashed</a:t>
            </a:r>
            <a:r>
              <a:rPr lang="it-IT" dirty="0"/>
              <a:t> </a:t>
            </a:r>
            <a:r>
              <a:rPr lang="it-IT" dirty="0" err="1"/>
              <a:t>shariding</a:t>
            </a:r>
            <a:r>
              <a:rPr lang="it-IT" dirty="0"/>
              <a:t>, Zone </a:t>
            </a:r>
            <a:r>
              <a:rPr lang="it-IT" dirty="0" err="1"/>
              <a:t>sharding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7662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CD201E-8088-8EAF-D318-64F85AB3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Architettura: Svantaggi</a:t>
            </a:r>
            <a:endParaRPr lang="it-IT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ABDF5A-562B-991E-21DC-778DD0DC9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600" dirty="0">
                <a:latin typeface="Arial"/>
                <a:cs typeface="Arial"/>
              </a:rPr>
              <a:t>Assenza di </a:t>
            </a:r>
            <a:r>
              <a:rPr lang="it-IT" sz="2600" b="1" dirty="0">
                <a:latin typeface="Arial"/>
                <a:cs typeface="Arial"/>
              </a:rPr>
              <a:t>transazioni ACID robuste</a:t>
            </a:r>
            <a:r>
              <a:rPr lang="it-IT" sz="2600" dirty="0">
                <a:latin typeface="Arial"/>
                <a:cs typeface="Arial"/>
              </a:rPr>
              <a:t> come quelle dei RDBMS</a:t>
            </a:r>
            <a:endParaRPr lang="en-US" sz="2600" dirty="0">
              <a:latin typeface="Arial"/>
              <a:cs typeface="Arial"/>
            </a:endParaRPr>
          </a:p>
          <a:p>
            <a:r>
              <a:rPr lang="it-IT" sz="2600" dirty="0">
                <a:latin typeface="Arial"/>
                <a:cs typeface="Arial"/>
              </a:rPr>
              <a:t>Possibilità di accesso ad un </a:t>
            </a:r>
            <a:r>
              <a:rPr lang="it-IT" sz="2600" b="1" dirty="0">
                <a:latin typeface="Arial"/>
                <a:cs typeface="Arial"/>
              </a:rPr>
              <a:t>dato non aggiornato</a:t>
            </a:r>
            <a:r>
              <a:rPr lang="it-IT" sz="2600" dirty="0">
                <a:latin typeface="Arial"/>
                <a:cs typeface="Arial"/>
              </a:rPr>
              <a:t> a causa della politica adottata sulla consistenza</a:t>
            </a:r>
            <a:endParaRPr lang="en-US" sz="2600" dirty="0">
              <a:latin typeface="Arial"/>
              <a:cs typeface="Arial"/>
            </a:endParaRPr>
          </a:p>
          <a:p>
            <a:r>
              <a:rPr lang="it-IT" sz="2600" dirty="0">
                <a:latin typeface="Arial"/>
                <a:cs typeface="Arial"/>
              </a:rPr>
              <a:t>La proprietà </a:t>
            </a:r>
            <a:r>
              <a:rPr lang="it-IT" sz="2600" err="1">
                <a:latin typeface="Arial"/>
                <a:cs typeface="Arial"/>
              </a:rPr>
              <a:t>schemaless</a:t>
            </a:r>
            <a:r>
              <a:rPr lang="it-IT" sz="2600" dirty="0">
                <a:latin typeface="Arial"/>
                <a:cs typeface="Arial"/>
              </a:rPr>
              <a:t> potrebbe portare alla creazioni di </a:t>
            </a:r>
            <a:r>
              <a:rPr lang="it-IT" sz="2600" b="1" dirty="0">
                <a:latin typeface="Arial"/>
                <a:cs typeface="Arial"/>
              </a:rPr>
              <a:t>schemi non ottimizzati</a:t>
            </a:r>
            <a:endParaRPr lang="en-US" sz="2600" b="1">
              <a:latin typeface="Arial"/>
              <a:cs typeface="Arial"/>
            </a:endParaRPr>
          </a:p>
          <a:p>
            <a:r>
              <a:rPr lang="it-IT" sz="2600" dirty="0">
                <a:latin typeface="Arial"/>
                <a:cs typeface="Arial"/>
              </a:rPr>
              <a:t>Spazio di </a:t>
            </a:r>
            <a:r>
              <a:rPr lang="it-IT" sz="2600" b="1" dirty="0">
                <a:latin typeface="Arial"/>
                <a:cs typeface="Arial"/>
              </a:rPr>
              <a:t>archiviazione</a:t>
            </a:r>
            <a:r>
              <a:rPr lang="it-IT" sz="2600" dirty="0">
                <a:latin typeface="Arial"/>
                <a:cs typeface="Arial"/>
              </a:rPr>
              <a:t> più dispendioso</a:t>
            </a:r>
            <a:endParaRPr lang="en-US" sz="2600" dirty="0">
              <a:latin typeface="Arial"/>
              <a:cs typeface="Arial"/>
            </a:endParaRPr>
          </a:p>
          <a:p>
            <a:r>
              <a:rPr lang="it-IT" sz="2600" b="1" dirty="0">
                <a:latin typeface="Arial"/>
                <a:cs typeface="Arial"/>
              </a:rPr>
              <a:t>Costi elevati</a:t>
            </a:r>
            <a:r>
              <a:rPr lang="it-IT" sz="2600" dirty="0">
                <a:latin typeface="Arial"/>
                <a:cs typeface="Arial"/>
              </a:rPr>
              <a:t> per le aziende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5524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DEB25-5D98-FD22-7C3B-ED77B2E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Eventual</a:t>
            </a:r>
            <a:r>
              <a:rPr lang="it-IT" dirty="0"/>
              <a:t> </a:t>
            </a:r>
            <a:r>
              <a:rPr lang="it-IT" dirty="0" err="1"/>
              <a:t>Consinstency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B94E5-94A6-FAF3-9E18-C2596570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Utilizza i nodi replicati per aggiornare eventualmente il nodo primario, che è il primo referente per una query.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nodo primario potrebbe non essere aggiornato sempre quindi ma solo eventualmente.</a:t>
            </a:r>
          </a:p>
        </p:txBody>
      </p:sp>
    </p:spTree>
    <p:extLst>
      <p:ext uri="{BB962C8B-B14F-4D97-AF65-F5344CB8AC3E}">
        <p14:creationId xmlns:p14="http://schemas.microsoft.com/office/powerpoint/2010/main" val="200009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DEB25-5D98-FD22-7C3B-ED77B2E2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Tunable</a:t>
            </a:r>
            <a:r>
              <a:rPr lang="it-IT" dirty="0"/>
              <a:t> </a:t>
            </a:r>
            <a:r>
              <a:rPr lang="it-IT" dirty="0" err="1"/>
              <a:t>Consinstency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B94E5-94A6-FAF3-9E18-C2596570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A differenza della precedente permette delle configurazioni specifiche per le operazioni di scrittura/lettura.</a:t>
            </a:r>
          </a:p>
          <a:p>
            <a:pPr marL="0" indent="0">
              <a:buNone/>
            </a:pPr>
            <a:r>
              <a:rPr lang="it-IT" b="1" dirty="0"/>
              <a:t>Write </a:t>
            </a:r>
            <a:r>
              <a:rPr lang="it-IT" b="1" dirty="0" err="1"/>
              <a:t>concerns</a:t>
            </a:r>
            <a:r>
              <a:rPr lang="it-IT" dirty="0"/>
              <a:t>: 1(richiede la conferma di avvenuta scrittura solo dal nodo primario), </a:t>
            </a:r>
            <a:r>
              <a:rPr lang="it-IT" dirty="0" err="1"/>
              <a:t>majority</a:t>
            </a:r>
            <a:r>
              <a:rPr lang="it-IT" dirty="0"/>
              <a:t> (richiede la conferma dalla maggior parte dei nodi),0 (nessuna conferma da parte dei nodi), N nodi di conferma.</a:t>
            </a:r>
          </a:p>
          <a:p>
            <a:pPr marL="0" indent="0">
              <a:buNone/>
            </a:pPr>
            <a:r>
              <a:rPr lang="it-IT" b="1" dirty="0"/>
              <a:t>Read </a:t>
            </a:r>
            <a:r>
              <a:rPr lang="it-IT" b="1" err="1"/>
              <a:t>concerns</a:t>
            </a:r>
            <a:r>
              <a:rPr lang="it-IT" dirty="0"/>
              <a:t>: </a:t>
            </a:r>
            <a:r>
              <a:rPr lang="it-IT" err="1"/>
              <a:t>local</a:t>
            </a:r>
            <a:r>
              <a:rPr lang="it-IT" dirty="0"/>
              <a:t> (lettura dal nodo locale, non è detto sia allineato a quello primario),</a:t>
            </a:r>
            <a:r>
              <a:rPr lang="it-IT" err="1"/>
              <a:t>majority</a:t>
            </a:r>
            <a:r>
              <a:rPr lang="it-IT" dirty="0"/>
              <a:t>, </a:t>
            </a:r>
            <a:r>
              <a:rPr lang="it-IT" err="1"/>
              <a:t>linearizable</a:t>
            </a:r>
            <a:r>
              <a:rPr lang="it-IT" dirty="0"/>
              <a:t> (garantisce consistenza poiché scorre tutti i nodi in cerca delle ultime modifiche).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618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</a:t>
            </a:r>
            <a:r>
              <a:rPr lang="it-IT" dirty="0" err="1"/>
              <a:t>Sharding</a:t>
            </a:r>
            <a:r>
              <a:rPr lang="it-IT" dirty="0"/>
              <a:t>: </a:t>
            </a:r>
            <a:r>
              <a:rPr lang="it-IT" dirty="0" err="1"/>
              <a:t>Ranged</a:t>
            </a:r>
            <a:r>
              <a:rPr lang="it-IT" dirty="0"/>
              <a:t> </a:t>
            </a:r>
            <a:r>
              <a:rPr lang="it-IT" dirty="0" err="1"/>
              <a:t>Sharding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A28A4-A1D8-305A-F19D-55BB4223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Si basa sull' utilizzo di una distribuzione dei dati appoggiata ad un offset, che organizza quindi i dati nei vari </a:t>
            </a:r>
            <a:r>
              <a:rPr lang="it-IT" err="1"/>
              <a:t>shard</a:t>
            </a:r>
            <a:r>
              <a:rPr lang="it-IT" dirty="0"/>
              <a:t> a intervalli di valori </a:t>
            </a:r>
            <a:r>
              <a:rPr lang="it-IT" err="1"/>
              <a:t>coninui</a:t>
            </a:r>
            <a:r>
              <a:rPr lang="it-IT" dirty="0"/>
              <a:t>. La chiave di </a:t>
            </a:r>
            <a:r>
              <a:rPr lang="it-IT" err="1"/>
              <a:t>sharding</a:t>
            </a:r>
            <a:r>
              <a:rPr lang="it-IT" dirty="0"/>
              <a:t> viene scelta a priori e può essere qualunque campo.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Vantaggi</a:t>
            </a:r>
            <a:r>
              <a:rPr lang="it-IT" dirty="0">
                <a:ea typeface="+mn-lt"/>
                <a:cs typeface="+mn-lt"/>
              </a:rPr>
              <a:t>: È ideale quando le query sono frequentemente basate su range di valori, permettendo ricerche efficienti su intervalli specifici.</a:t>
            </a: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Svantaggi</a:t>
            </a:r>
            <a:r>
              <a:rPr lang="it-IT" dirty="0">
                <a:ea typeface="+mn-lt"/>
                <a:cs typeface="+mn-lt"/>
              </a:rPr>
              <a:t>: Può causare squilibri nella distribuzione dei dati se i valori della chiave di </a:t>
            </a:r>
            <a:r>
              <a:rPr lang="it-IT" dirty="0" err="1">
                <a:ea typeface="+mn-lt"/>
                <a:cs typeface="+mn-lt"/>
              </a:rPr>
              <a:t>sharding</a:t>
            </a:r>
            <a:r>
              <a:rPr lang="it-IT" dirty="0">
                <a:ea typeface="+mn-lt"/>
                <a:cs typeface="+mn-lt"/>
              </a:rPr>
              <a:t> non sono uniformemente distribuiti. Ad esempio, se c'è un picco di dati in un certo intervallo temporale, uno </a:t>
            </a:r>
            <a:r>
              <a:rPr lang="it-IT" dirty="0" err="1">
                <a:ea typeface="+mn-lt"/>
                <a:cs typeface="+mn-lt"/>
              </a:rPr>
              <a:t>shard</a:t>
            </a:r>
            <a:r>
              <a:rPr lang="it-IT" dirty="0">
                <a:ea typeface="+mn-lt"/>
                <a:cs typeface="+mn-lt"/>
              </a:rPr>
              <a:t> potrebbe diventare troppo grande.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785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FAC3-51E9-8465-54A3-3354D759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D6312A-AA42-42DE-D854-05395BF3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10510198" cy="24568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Introduzione a Mongo DB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2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</a:t>
            </a:r>
            <a:r>
              <a:rPr lang="it-IT" dirty="0" err="1"/>
              <a:t>Sharding</a:t>
            </a:r>
            <a:r>
              <a:rPr lang="it-IT" dirty="0"/>
              <a:t>: </a:t>
            </a:r>
            <a:r>
              <a:rPr lang="it-IT" dirty="0" err="1"/>
              <a:t>Hashed</a:t>
            </a:r>
            <a:r>
              <a:rPr lang="it-IT" dirty="0"/>
              <a:t> </a:t>
            </a:r>
            <a:r>
              <a:rPr lang="it-IT" dirty="0" err="1"/>
              <a:t>Sharding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A28A4-A1D8-305A-F19D-55BB4223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Viene calcolata da </a:t>
            </a:r>
            <a:r>
              <a:rPr lang="it-IT" dirty="0" err="1"/>
              <a:t>MongoDB</a:t>
            </a:r>
            <a:r>
              <a:rPr lang="it-IT" dirty="0"/>
              <a:t> una chiave </a:t>
            </a:r>
            <a:r>
              <a:rPr lang="it-IT" dirty="0" err="1"/>
              <a:t>hash</a:t>
            </a:r>
            <a:r>
              <a:rPr lang="it-IT" dirty="0"/>
              <a:t> che viene utilizzata per distribuire più uniformemente i valori negli </a:t>
            </a:r>
            <a:r>
              <a:rPr lang="it-IT" dirty="0" err="1"/>
              <a:t>shard</a:t>
            </a:r>
            <a:r>
              <a:rPr lang="it-IT" dirty="0"/>
              <a:t>, quindi evita il caso pessimo del range </a:t>
            </a:r>
            <a:r>
              <a:rPr lang="it-IT" dirty="0" err="1"/>
              <a:t>sharding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Vantaggi</a:t>
            </a:r>
            <a:r>
              <a:rPr lang="it-IT" dirty="0">
                <a:ea typeface="+mn-lt"/>
                <a:cs typeface="+mn-lt"/>
              </a:rPr>
              <a:t>: Garantisce una distribuzione uniforme dei dati tra gli </a:t>
            </a:r>
            <a:r>
              <a:rPr lang="it-IT" dirty="0" err="1">
                <a:ea typeface="+mn-lt"/>
                <a:cs typeface="+mn-lt"/>
              </a:rPr>
              <a:t>shard</a:t>
            </a:r>
            <a:r>
              <a:rPr lang="it-IT" dirty="0">
                <a:ea typeface="+mn-lt"/>
                <a:cs typeface="+mn-lt"/>
              </a:rPr>
              <a:t>, riducendo il rischio di squilibri di carico.</a:t>
            </a:r>
          </a:p>
          <a:p>
            <a:pPr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Svantaggi</a:t>
            </a:r>
            <a:r>
              <a:rPr lang="it-IT" dirty="0">
                <a:ea typeface="+mn-lt"/>
                <a:cs typeface="+mn-lt"/>
              </a:rPr>
              <a:t>: Non è ottimale per le query basate su range di valori, poiché i valori contigui nella chiave di </a:t>
            </a:r>
            <a:r>
              <a:rPr lang="it-IT" dirty="0" err="1">
                <a:ea typeface="+mn-lt"/>
                <a:cs typeface="+mn-lt"/>
              </a:rPr>
              <a:t>sharding</a:t>
            </a:r>
            <a:r>
              <a:rPr lang="it-IT" dirty="0">
                <a:ea typeface="+mn-lt"/>
                <a:cs typeface="+mn-lt"/>
              </a:rPr>
              <a:t> potrebbero essere distribuiti su </a:t>
            </a:r>
            <a:r>
              <a:rPr lang="it-IT" dirty="0" err="1">
                <a:ea typeface="+mn-lt"/>
                <a:cs typeface="+mn-lt"/>
              </a:rPr>
              <a:t>shard</a:t>
            </a:r>
            <a:r>
              <a:rPr lang="it-IT" dirty="0">
                <a:ea typeface="+mn-lt"/>
                <a:cs typeface="+mn-lt"/>
              </a:rPr>
              <a:t> diversi, rendendo le query di intervallo meno efficienti.</a:t>
            </a:r>
          </a:p>
          <a:p>
            <a:pPr>
              <a:buFont typeface="Arial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826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Tipi di </a:t>
            </a:r>
            <a:r>
              <a:rPr lang="it-IT" dirty="0" err="1"/>
              <a:t>Sharding</a:t>
            </a:r>
            <a:r>
              <a:rPr lang="it-IT" dirty="0"/>
              <a:t>: Zone </a:t>
            </a:r>
            <a:r>
              <a:rPr lang="it-IT" dirty="0" err="1"/>
              <a:t>Sharding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EA28A4-A1D8-305A-F19D-55BB4223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Viene effettuata una suddivisione a </a:t>
            </a:r>
            <a:r>
              <a:rPr lang="it-IT" dirty="0" err="1"/>
              <a:t>prori</a:t>
            </a:r>
            <a:r>
              <a:rPr lang="it-IT" dirty="0"/>
              <a:t> in zone dei documenti con un certo criterio scelto dagli amministratori (ad esempio zone geografiche) e per ogni zona poi viene calcolata la chiave di </a:t>
            </a:r>
            <a:r>
              <a:rPr lang="it-IT" dirty="0" err="1"/>
              <a:t>sharding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Vantaggi</a:t>
            </a:r>
            <a:r>
              <a:rPr lang="it-IT" dirty="0">
                <a:ea typeface="+mn-lt"/>
                <a:cs typeface="+mn-lt"/>
              </a:rPr>
              <a:t>: Offre un maggiore controllo sulla distribuzione dei dati, permettendo di ottimizzare la posizione dei dati in base alle esigenze specifiche (ad esempio, conformità alle leggi sui dati regionali o ottimizzazione delle prestazioni).</a:t>
            </a:r>
          </a:p>
          <a:p>
            <a:pPr>
              <a:buFont typeface="Arial"/>
              <a:buChar char="•"/>
            </a:pPr>
            <a:r>
              <a:rPr lang="it-IT" b="1" dirty="0">
                <a:ea typeface="+mn-lt"/>
                <a:cs typeface="+mn-lt"/>
              </a:rPr>
              <a:t>Svantaggi</a:t>
            </a:r>
            <a:r>
              <a:rPr lang="it-IT" dirty="0">
                <a:ea typeface="+mn-lt"/>
                <a:cs typeface="+mn-lt"/>
              </a:rPr>
              <a:t>: Richiede una gestione più complessa, poiché gli amministratori devono definire e gestire manualmente le zone e le loro mappature.</a:t>
            </a:r>
            <a:endParaRPr lang="it-IT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it-IT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870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linea">
            <a:extLst>
              <a:ext uri="{FF2B5EF4-FFF2-40B4-BE49-F238E27FC236}">
                <a16:creationId xmlns:a16="http://schemas.microsoft.com/office/drawing/2014/main" id="{406CE046-C4E0-4359-5BFD-CE369FCA7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6" y="609563"/>
            <a:ext cx="6905625" cy="2190750"/>
          </a:xfrm>
          <a:prstGeom prst="rect">
            <a:avLst/>
          </a:prstGeom>
          <a:effectLst>
            <a:outerShdw blurRad="10287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" name="Immagine 4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A5900286-167C-EBEC-22A5-935AD7BE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824" y="3681715"/>
            <a:ext cx="6638925" cy="2276475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457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FAC3-51E9-8465-54A3-3354D759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D6312A-AA42-42DE-D854-05395BF3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Il dataset Metereological Data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8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Schema UML e Modello fisico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65908F13-7C31-B841-5670-61BAF9BA7F5A}"/>
              </a:ext>
            </a:extLst>
          </p:cNvPr>
          <p:cNvSpPr/>
          <p:nvPr/>
        </p:nvSpPr>
        <p:spPr>
          <a:xfrm>
            <a:off x="4488990" y="4113596"/>
            <a:ext cx="2884863" cy="5494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1ADE09D0-FA6B-6C14-B93F-931CF119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571" y="2335255"/>
            <a:ext cx="2019300" cy="4114800"/>
          </a:xfrm>
          <a:prstGeom prst="rect">
            <a:avLst/>
          </a:prstGeom>
          <a:effectLst>
            <a:outerShdw blurRad="9779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" name="Immagine 6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D1B60197-07ED-F318-73C4-EA5143C5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37" y="2639599"/>
            <a:ext cx="2664883" cy="3500966"/>
          </a:xfrm>
          <a:prstGeom prst="rect">
            <a:avLst/>
          </a:prstGeom>
          <a:effectLst>
            <a:outerShdw blurRad="939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750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AFAC3-51E9-8465-54A3-3354D759C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D6312A-AA42-42DE-D854-05395BF3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Query </a:t>
            </a:r>
            <a:r>
              <a:rPr lang="en-US" sz="6600" dirty="0" err="1">
                <a:solidFill>
                  <a:schemeClr val="bg1"/>
                </a:solidFill>
              </a:rPr>
              <a:t>assegnate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88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1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3B565DD-DDB9-2935-6ED7-15ECE481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3" y="2205424"/>
            <a:ext cx="4238625" cy="43624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499099" y="2772654"/>
            <a:ext cx="60728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Assegnato un </a:t>
            </a:r>
            <a:r>
              <a:rPr lang="it-IT" sz="2400" dirty="0">
                <a:highlight>
                  <a:srgbClr val="00FFFF"/>
                </a:highlight>
                <a:ea typeface="+mn-lt"/>
                <a:cs typeface="+mn-lt"/>
              </a:rPr>
              <a:t>mese di un anno</a:t>
            </a:r>
            <a:r>
              <a:rPr lang="it-IT" sz="2400" dirty="0">
                <a:ea typeface="+mn-lt"/>
                <a:cs typeface="+mn-lt"/>
              </a:rPr>
              <a:t> e l'</a:t>
            </a:r>
            <a:r>
              <a:rPr lang="it-IT" sz="2400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id di una stazione</a:t>
            </a:r>
            <a:r>
              <a:rPr lang="it-IT" sz="2400" dirty="0">
                <a:ea typeface="+mn-lt"/>
                <a:cs typeface="+mn-lt"/>
              </a:rPr>
              <a:t>, trovare la </a:t>
            </a:r>
            <a:r>
              <a:rPr lang="it-IT" sz="2400" dirty="0">
                <a:highlight>
                  <a:srgbClr val="FFFF00"/>
                </a:highlight>
                <a:ea typeface="+mn-lt"/>
                <a:cs typeface="+mn-lt"/>
              </a:rPr>
              <a:t>media</a:t>
            </a:r>
            <a:r>
              <a:rPr lang="it-IT" sz="2400" dirty="0">
                <a:ea typeface="+mn-lt"/>
                <a:cs typeface="+mn-lt"/>
              </a:rPr>
              <a:t>, il </a:t>
            </a:r>
            <a:r>
              <a:rPr lang="it-IT" sz="2400" dirty="0">
                <a:highlight>
                  <a:srgbClr val="00FF00"/>
                </a:highlight>
                <a:ea typeface="+mn-lt"/>
                <a:cs typeface="+mn-lt"/>
              </a:rPr>
              <a:t>minimo</a:t>
            </a:r>
            <a:r>
              <a:rPr lang="it-IT" sz="2400" dirty="0">
                <a:ea typeface="+mn-lt"/>
                <a:cs typeface="+mn-lt"/>
              </a:rPr>
              <a:t> e il </a:t>
            </a:r>
            <a:r>
              <a:rPr lang="it-IT" sz="2400" dirty="0">
                <a:highlight>
                  <a:srgbClr val="FF0000"/>
                </a:highlight>
                <a:ea typeface="+mn-lt"/>
                <a:cs typeface="+mn-lt"/>
              </a:rPr>
              <a:t>massimo</a:t>
            </a:r>
            <a:r>
              <a:rPr lang="it-IT" sz="2400" dirty="0">
                <a:ea typeface="+mn-lt"/>
                <a:cs typeface="+mn-lt"/>
              </a:rPr>
              <a:t> valore di precipitazioni nelle giornate con </a:t>
            </a:r>
            <a:r>
              <a:rPr lang="it-IT" sz="2400" dirty="0">
                <a:highlight>
                  <a:srgbClr val="FF00FF"/>
                </a:highlight>
                <a:ea typeface="+mn-lt"/>
                <a:cs typeface="+mn-lt"/>
              </a:rPr>
              <a:t>temperatura &lt; 5</a:t>
            </a:r>
            <a:endParaRPr lang="it-IT" sz="24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21EDEC8-2A11-FF72-3420-78D00C707B20}"/>
              </a:ext>
            </a:extLst>
          </p:cNvPr>
          <p:cNvCxnSpPr/>
          <p:nvPr/>
        </p:nvCxnSpPr>
        <p:spPr>
          <a:xfrm flipH="1">
            <a:off x="3050831" y="2494231"/>
            <a:ext cx="1143236" cy="23673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40C44894-2AFE-A301-EE62-D4668EC315B9}"/>
              </a:ext>
            </a:extLst>
          </p:cNvPr>
          <p:cNvCxnSpPr>
            <a:cxnSpLocks/>
          </p:cNvCxnSpPr>
          <p:nvPr/>
        </p:nvCxnSpPr>
        <p:spPr>
          <a:xfrm flipH="1">
            <a:off x="4507311" y="2658205"/>
            <a:ext cx="1143236" cy="236731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B7BCC8-F3EA-CA7D-971A-D8FCBB10D65E}"/>
              </a:ext>
            </a:extLst>
          </p:cNvPr>
          <p:cNvCxnSpPr>
            <a:cxnSpLocks/>
          </p:cNvCxnSpPr>
          <p:nvPr/>
        </p:nvCxnSpPr>
        <p:spPr>
          <a:xfrm flipH="1">
            <a:off x="2462450" y="3709571"/>
            <a:ext cx="1152881" cy="5238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182E77F-2299-3816-68A4-0FF809A0923C}"/>
              </a:ext>
            </a:extLst>
          </p:cNvPr>
          <p:cNvCxnSpPr>
            <a:cxnSpLocks/>
          </p:cNvCxnSpPr>
          <p:nvPr/>
        </p:nvCxnSpPr>
        <p:spPr>
          <a:xfrm flipH="1">
            <a:off x="2877209" y="4789874"/>
            <a:ext cx="1152881" cy="523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0D24249-3DE0-0277-8FAD-20A17482E56A}"/>
              </a:ext>
            </a:extLst>
          </p:cNvPr>
          <p:cNvCxnSpPr>
            <a:cxnSpLocks/>
          </p:cNvCxnSpPr>
          <p:nvPr/>
        </p:nvCxnSpPr>
        <p:spPr>
          <a:xfrm flipH="1">
            <a:off x="2877209" y="5783367"/>
            <a:ext cx="1152881" cy="52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3C13183-F2A8-D61F-F29B-74AB22582B99}"/>
              </a:ext>
            </a:extLst>
          </p:cNvPr>
          <p:cNvCxnSpPr>
            <a:cxnSpLocks/>
          </p:cNvCxnSpPr>
          <p:nvPr/>
        </p:nvCxnSpPr>
        <p:spPr>
          <a:xfrm flipH="1">
            <a:off x="2877209" y="5339670"/>
            <a:ext cx="1152881" cy="5238"/>
          </a:xfrm>
          <a:prstGeom prst="straightConnector1">
            <a:avLst/>
          </a:prstGeom>
          <a:ln w="57150">
            <a:solidFill>
              <a:srgbClr val="02E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6A0BAA-4E24-C57C-28A5-0E7998EEBA39}"/>
              </a:ext>
            </a:extLst>
          </p:cNvPr>
          <p:cNvSpPr txBox="1"/>
          <p:nvPr/>
        </p:nvSpPr>
        <p:spPr>
          <a:xfrm>
            <a:off x="5209731" y="4508856"/>
            <a:ext cx="66997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$match</a:t>
            </a:r>
            <a:r>
              <a:rPr lang="it-IT" sz="2400" dirty="0">
                <a:ea typeface="+mn-lt"/>
                <a:cs typeface="+mn-lt"/>
              </a:rPr>
              <a:t>: selezione con criterio in input</a:t>
            </a:r>
          </a:p>
          <a:p>
            <a:r>
              <a:rPr lang="it-IT" sz="2400" b="1" dirty="0"/>
              <a:t>$</a:t>
            </a:r>
            <a:r>
              <a:rPr lang="it-IT" sz="2400" b="1" dirty="0" err="1"/>
              <a:t>gte</a:t>
            </a:r>
            <a:r>
              <a:rPr lang="it-IT" sz="2400" b="1" dirty="0"/>
              <a:t>,$</a:t>
            </a:r>
            <a:r>
              <a:rPr lang="it-IT" sz="2400" b="1" dirty="0" err="1"/>
              <a:t>lte</a:t>
            </a:r>
            <a:r>
              <a:rPr lang="it-IT" sz="2400" b="1" dirty="0"/>
              <a:t>,$lt</a:t>
            </a:r>
            <a:r>
              <a:rPr lang="it-IT" sz="2400" dirty="0"/>
              <a:t>: comparativi</a:t>
            </a:r>
          </a:p>
          <a:p>
            <a:r>
              <a:rPr lang="it-IT" sz="2400" b="1" dirty="0"/>
              <a:t>$group</a:t>
            </a:r>
            <a:r>
              <a:rPr lang="it-IT" sz="2400" dirty="0"/>
              <a:t>: creazione del nuovo formato output</a:t>
            </a:r>
          </a:p>
          <a:p>
            <a:r>
              <a:rPr lang="it-IT" sz="2400" b="1" dirty="0"/>
              <a:t>$</a:t>
            </a:r>
            <a:r>
              <a:rPr lang="it-IT" sz="2400" b="1" dirty="0" err="1"/>
              <a:t>avg</a:t>
            </a:r>
            <a:r>
              <a:rPr lang="it-IT" sz="2400" b="1" dirty="0"/>
              <a:t>,$</a:t>
            </a:r>
            <a:r>
              <a:rPr lang="it-IT" sz="2400" b="1" dirty="0" err="1"/>
              <a:t>min,$max</a:t>
            </a:r>
            <a:r>
              <a:rPr lang="it-IT" sz="2400" dirty="0"/>
              <a:t>: operazioni sui dati</a:t>
            </a:r>
          </a:p>
          <a:p>
            <a:r>
              <a:rPr lang="it-IT" sz="2400" b="1" err="1"/>
              <a:t>ISODate</a:t>
            </a:r>
            <a:r>
              <a:rPr lang="it-IT" sz="2400" dirty="0"/>
              <a:t>: Oggetti data per </a:t>
            </a:r>
            <a:r>
              <a:rPr lang="it-IT" sz="2400" err="1"/>
              <a:t>MongoDB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3266468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499099" y="2772654"/>
            <a:ext cx="60728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Trovare l'</a:t>
            </a:r>
            <a:r>
              <a:rPr lang="it-IT" sz="2400" dirty="0">
                <a:solidFill>
                  <a:srgbClr val="000000"/>
                </a:solidFill>
                <a:highlight>
                  <a:srgbClr val="FF0000"/>
                </a:highlight>
                <a:ea typeface="+mn-lt"/>
                <a:cs typeface="+mn-lt"/>
              </a:rPr>
              <a:t>id della stazione</a:t>
            </a:r>
            <a:r>
              <a:rPr lang="it-IT" sz="2400" dirty="0">
                <a:ea typeface="+mn-lt"/>
                <a:cs typeface="+mn-lt"/>
              </a:rPr>
              <a:t> che ha registrato in un </a:t>
            </a:r>
            <a:r>
              <a:rPr lang="it-IT" sz="2400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periodo assegnato</a:t>
            </a:r>
            <a:r>
              <a:rPr lang="it-IT" sz="2400" dirty="0">
                <a:ea typeface="+mn-lt"/>
                <a:cs typeface="+mn-lt"/>
              </a:rPr>
              <a:t> (</a:t>
            </a:r>
            <a:r>
              <a:rPr lang="it-IT" sz="2400" dirty="0" err="1">
                <a:ea typeface="+mn-lt"/>
                <a:cs typeface="+mn-lt"/>
              </a:rPr>
              <a:t>datainizio</a:t>
            </a:r>
            <a:r>
              <a:rPr lang="it-IT" sz="2400" dirty="0">
                <a:ea typeface="+mn-lt"/>
                <a:cs typeface="+mn-lt"/>
              </a:rPr>
              <a:t>, datatine) il </a:t>
            </a:r>
            <a:r>
              <a:rPr lang="it-IT" sz="2400" dirty="0">
                <a:highlight>
                  <a:srgbClr val="FF00FF"/>
                </a:highlight>
                <a:ea typeface="+mn-lt"/>
                <a:cs typeface="+mn-lt"/>
              </a:rPr>
              <a:t>minimo valore di temperatura</a:t>
            </a:r>
            <a:endParaRPr lang="it-IT" dirty="0">
              <a:highlight>
                <a:srgbClr val="FF00FF"/>
              </a:highlight>
              <a:ea typeface="+mn-lt"/>
              <a:cs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6A0BAA-4E24-C57C-28A5-0E7998EEBA39}"/>
              </a:ext>
            </a:extLst>
          </p:cNvPr>
          <p:cNvSpPr txBox="1"/>
          <p:nvPr/>
        </p:nvSpPr>
        <p:spPr>
          <a:xfrm>
            <a:off x="5209731" y="4508856"/>
            <a:ext cx="669976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$match</a:t>
            </a:r>
            <a:r>
              <a:rPr lang="it-IT" sz="2400" dirty="0">
                <a:ea typeface="+mn-lt"/>
                <a:cs typeface="+mn-lt"/>
              </a:rPr>
              <a:t>: selezione con criterio in input</a:t>
            </a:r>
          </a:p>
          <a:p>
            <a:r>
              <a:rPr lang="it-IT" sz="2400" b="1" dirty="0"/>
              <a:t>$</a:t>
            </a:r>
            <a:r>
              <a:rPr lang="it-IT" sz="2400" b="1" dirty="0" err="1"/>
              <a:t>gte</a:t>
            </a:r>
            <a:r>
              <a:rPr lang="it-IT" sz="2400" b="1" dirty="0"/>
              <a:t>,$</a:t>
            </a:r>
            <a:r>
              <a:rPr lang="it-IT" sz="2400" b="1" dirty="0" err="1"/>
              <a:t>lte</a:t>
            </a:r>
            <a:r>
              <a:rPr lang="it-IT" sz="2400" dirty="0"/>
              <a:t>: comparativi</a:t>
            </a:r>
          </a:p>
          <a:p>
            <a:r>
              <a:rPr lang="it-IT" sz="2400" b="1" dirty="0"/>
              <a:t>$sort</a:t>
            </a:r>
            <a:r>
              <a:rPr lang="it-IT" sz="2400" dirty="0"/>
              <a:t>: ordinamento</a:t>
            </a:r>
          </a:p>
          <a:p>
            <a:r>
              <a:rPr lang="it-IT" sz="2400" b="1" dirty="0"/>
              <a:t>$</a:t>
            </a:r>
            <a:r>
              <a:rPr lang="it-IT" sz="2400" b="1" dirty="0" err="1"/>
              <a:t>limit</a:t>
            </a:r>
            <a:r>
              <a:rPr lang="it-IT" sz="2400" dirty="0"/>
              <a:t>: Limita l'output</a:t>
            </a:r>
          </a:p>
          <a:p>
            <a:r>
              <a:rPr lang="it-IT" sz="2400" b="1" dirty="0"/>
              <a:t>$project</a:t>
            </a:r>
            <a:r>
              <a:rPr lang="it-IT" sz="2400" dirty="0"/>
              <a:t>:</a:t>
            </a:r>
            <a:r>
              <a:rPr lang="it-IT" sz="2400" b="1" dirty="0"/>
              <a:t> </a:t>
            </a:r>
            <a:r>
              <a:rPr lang="it-IT" sz="2400" dirty="0"/>
              <a:t>proiezione dei campi di interesse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CCCCB67-0033-7DD6-06E1-EA34077A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13" y="2378417"/>
            <a:ext cx="3219450" cy="3933825"/>
          </a:xfrm>
          <a:prstGeom prst="rect">
            <a:avLst/>
          </a:prstGeom>
        </p:spPr>
      </p:pic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3E3893A-75D7-4D54-7671-5644CC1761F2}"/>
              </a:ext>
            </a:extLst>
          </p:cNvPr>
          <p:cNvCxnSpPr/>
          <p:nvPr/>
        </p:nvCxnSpPr>
        <p:spPr>
          <a:xfrm flipH="1">
            <a:off x="3452426" y="2658988"/>
            <a:ext cx="1143236" cy="23673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3195158-0CD4-E739-C370-8E5D6D41F8DA}"/>
              </a:ext>
            </a:extLst>
          </p:cNvPr>
          <p:cNvCxnSpPr>
            <a:cxnSpLocks/>
          </p:cNvCxnSpPr>
          <p:nvPr/>
        </p:nvCxnSpPr>
        <p:spPr>
          <a:xfrm flipH="1">
            <a:off x="2865480" y="5192123"/>
            <a:ext cx="1143236" cy="2367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C348D26-9CAB-67AB-4363-2DD69DDDC2E9}"/>
              </a:ext>
            </a:extLst>
          </p:cNvPr>
          <p:cNvCxnSpPr>
            <a:cxnSpLocks/>
          </p:cNvCxnSpPr>
          <p:nvPr/>
        </p:nvCxnSpPr>
        <p:spPr>
          <a:xfrm flipH="1">
            <a:off x="2474183" y="4399231"/>
            <a:ext cx="1143236" cy="23673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23A2A3E-E4F6-037F-1036-EBF4ACCF55BD}"/>
              </a:ext>
            </a:extLst>
          </p:cNvPr>
          <p:cNvCxnSpPr>
            <a:cxnSpLocks/>
          </p:cNvCxnSpPr>
          <p:nvPr/>
        </p:nvCxnSpPr>
        <p:spPr>
          <a:xfrm flipH="1">
            <a:off x="2432994" y="3812285"/>
            <a:ext cx="1143236" cy="236731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21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Query 3 - Consegna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66694" y="3060979"/>
            <a:ext cx="965626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dirty="0">
                <a:ea typeface="+mn-lt"/>
                <a:cs typeface="+mn-lt"/>
              </a:rPr>
              <a:t>Trovare le </a:t>
            </a:r>
            <a:r>
              <a:rPr lang="it-IT" sz="2400" dirty="0">
                <a:highlight>
                  <a:srgbClr val="FF0000"/>
                </a:highlight>
                <a:ea typeface="+mn-lt"/>
                <a:cs typeface="+mn-lt"/>
              </a:rPr>
              <a:t>coppie di stazioni (id1,id2) </a:t>
            </a:r>
            <a:r>
              <a:rPr lang="it-IT" sz="2400" dirty="0">
                <a:ea typeface="+mn-lt"/>
                <a:cs typeface="+mn-lt"/>
              </a:rPr>
              <a:t>che hanno registrato in un </a:t>
            </a:r>
            <a:r>
              <a:rPr lang="it-IT" sz="2400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qualche giorno di novembre</a:t>
            </a:r>
            <a:r>
              <a:rPr lang="it-IT" sz="2400" dirty="0">
                <a:ea typeface="+mn-lt"/>
                <a:cs typeface="+mn-lt"/>
              </a:rPr>
              <a:t> la </a:t>
            </a:r>
            <a:r>
              <a:rPr lang="it-IT" sz="2400" u="sng" dirty="0">
                <a:ea typeface="+mn-lt"/>
                <a:cs typeface="+mn-lt"/>
              </a:rPr>
              <a:t>stessa</a:t>
            </a:r>
            <a:r>
              <a:rPr lang="it-IT" sz="2400" dirty="0">
                <a:ea typeface="+mn-lt"/>
                <a:cs typeface="+mn-lt"/>
              </a:rPr>
              <a:t> temperatura, </a:t>
            </a:r>
            <a:r>
              <a:rPr lang="it-IT" sz="2400" dirty="0" err="1">
                <a:ea typeface="+mn-lt"/>
                <a:cs typeface="+mn-lt"/>
              </a:rPr>
              <a:t>riportanto</a:t>
            </a:r>
            <a:r>
              <a:rPr lang="it-IT" sz="2400" dirty="0">
                <a:ea typeface="+mn-lt"/>
                <a:cs typeface="+mn-lt"/>
              </a:rPr>
              <a:t> oltre alla coppia di id anche il </a:t>
            </a:r>
            <a:r>
              <a:rPr lang="it-IT" sz="2400" dirty="0">
                <a:highlight>
                  <a:srgbClr val="FFFF00"/>
                </a:highlight>
                <a:ea typeface="+mn-lt"/>
                <a:cs typeface="+mn-lt"/>
              </a:rPr>
              <a:t>giorno</a:t>
            </a:r>
            <a:r>
              <a:rPr lang="it-IT" sz="2400" dirty="0">
                <a:ea typeface="+mn-lt"/>
                <a:cs typeface="+mn-lt"/>
              </a:rPr>
              <a:t> in cui ciò è avvenuto e le </a:t>
            </a:r>
            <a:r>
              <a:rPr lang="it-IT" sz="2400" dirty="0">
                <a:highlight>
                  <a:srgbClr val="00FF00"/>
                </a:highlight>
                <a:ea typeface="+mn-lt"/>
                <a:cs typeface="+mn-lt"/>
              </a:rPr>
              <a:t>precipitazioni</a:t>
            </a:r>
            <a:r>
              <a:rPr lang="it-IT" sz="2400" dirty="0">
                <a:ea typeface="+mn-lt"/>
                <a:cs typeface="+mn-lt"/>
              </a:rPr>
              <a:t> registrate in quel giorno.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5321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Query 3 - Stage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pic>
        <p:nvPicPr>
          <p:cNvPr id="3" name="Immagine 2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324F9037-08AB-6695-A42E-F754146F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16" y="2919407"/>
            <a:ext cx="6195765" cy="2165810"/>
          </a:xfrm>
          <a:prstGeom prst="rect">
            <a:avLst/>
          </a:prstGeom>
          <a:effectLst>
            <a:outerShdw blurRad="1003300" dist="38100" dir="2700000">
              <a:srgbClr val="000000">
                <a:alpha val="40000"/>
              </a:srgbClr>
            </a:outerShdw>
          </a:effec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5DACFB5-E065-3C67-9BF2-E13BD41F042C}"/>
              </a:ext>
            </a:extLst>
          </p:cNvPr>
          <p:cNvCxnSpPr/>
          <p:nvPr/>
        </p:nvCxnSpPr>
        <p:spPr>
          <a:xfrm flipH="1">
            <a:off x="4945534" y="2967908"/>
            <a:ext cx="3614587" cy="576541"/>
          </a:xfrm>
          <a:prstGeom prst="straightConnector1">
            <a:avLst/>
          </a:prstGeom>
          <a:ln w="571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617136" y="5466505"/>
            <a:ext cx="66997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$match</a:t>
            </a:r>
            <a:r>
              <a:rPr lang="it-IT" sz="2400" dirty="0">
                <a:ea typeface="+mn-lt"/>
                <a:cs typeface="+mn-lt"/>
              </a:rPr>
              <a:t>: selezione con criterio in input</a:t>
            </a:r>
          </a:p>
          <a:p>
            <a:r>
              <a:rPr lang="it-IT" sz="2400" b="1" dirty="0"/>
              <a:t>$</a:t>
            </a:r>
            <a:r>
              <a:rPr lang="it-IT" sz="2400" b="1" dirty="0" err="1"/>
              <a:t>gte</a:t>
            </a:r>
            <a:r>
              <a:rPr lang="it-IT" sz="2400" b="1" dirty="0"/>
              <a:t>,$</a:t>
            </a:r>
            <a:r>
              <a:rPr lang="it-IT" sz="2400" b="1" dirty="0" err="1"/>
              <a:t>lte</a:t>
            </a:r>
            <a:r>
              <a:rPr lang="it-IT" sz="2400" dirty="0"/>
              <a:t>: comparativi</a:t>
            </a:r>
          </a:p>
          <a:p>
            <a:endParaRPr lang="it-IT" sz="2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64BC99-09EF-E364-3555-B678101B6692}"/>
              </a:ext>
            </a:extLst>
          </p:cNvPr>
          <p:cNvSpPr txBox="1"/>
          <p:nvPr/>
        </p:nvSpPr>
        <p:spPr>
          <a:xfrm>
            <a:off x="6949973" y="3798343"/>
            <a:ext cx="45991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Scopo</a:t>
            </a:r>
            <a:r>
              <a:rPr lang="it-IT" dirty="0">
                <a:ea typeface="+mn-lt"/>
                <a:cs typeface="+mn-lt"/>
              </a:rPr>
              <a:t>: Filtrare per il mese di novembre</a:t>
            </a:r>
            <a:endParaRPr lang="it-IT" dirty="0"/>
          </a:p>
          <a:p>
            <a:endParaRPr lang="it-IT" sz="2400" dirty="0"/>
          </a:p>
        </p:txBody>
      </p:sp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B7621C1-C7B0-3469-A6BA-2706F097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76" y="5199384"/>
            <a:ext cx="7669674" cy="3317231"/>
          </a:xfrm>
          <a:prstGeom prst="rect">
            <a:avLst/>
          </a:prstGeom>
          <a:effectLst>
            <a:outerShdw blurRad="10160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22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42EB3B-2834-BE43-7FC2-17942D52AA23}"/>
              </a:ext>
            </a:extLst>
          </p:cNvPr>
          <p:cNvSpPr txBox="1"/>
          <p:nvPr/>
        </p:nvSpPr>
        <p:spPr>
          <a:xfrm>
            <a:off x="254000" y="232833"/>
            <a:ext cx="117157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err="1"/>
              <a:t>MongoDB</a:t>
            </a:r>
            <a:r>
              <a:rPr lang="it-IT" sz="2400" dirty="0"/>
              <a:t> è un </a:t>
            </a:r>
            <a:r>
              <a:rPr lang="it-IT" sz="2400" b="1" dirty="0"/>
              <a:t>DBMS non relazionale </a:t>
            </a:r>
            <a:r>
              <a:rPr lang="it-IT" sz="2400" dirty="0"/>
              <a:t>orientato ai </a:t>
            </a:r>
            <a:r>
              <a:rPr lang="it-IT" sz="2400" b="1" dirty="0"/>
              <a:t>documenti</a:t>
            </a:r>
            <a:r>
              <a:rPr lang="it-IT" sz="2400" dirty="0"/>
              <a:t>, che quindi abbandona l'approccio SQL-like classico basato su tabelle e abbraccia il popolamento dei record in diversi documenti suddivisi con un certo criterio scelto.</a:t>
            </a:r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3503F064-562D-35A1-FE8D-454FA7A50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2756027"/>
              </p:ext>
            </p:extLst>
          </p:nvPr>
        </p:nvGraphicFramePr>
        <p:xfrm>
          <a:off x="103606" y="1038838"/>
          <a:ext cx="12016538" cy="50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60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Query 3 - Stage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617136" y="5466505"/>
            <a:ext cx="6699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$group</a:t>
            </a:r>
            <a:r>
              <a:rPr lang="it-IT" sz="2400" dirty="0">
                <a:ea typeface="+mn-lt"/>
                <a:cs typeface="+mn-lt"/>
              </a:rPr>
              <a:t>: Produzione di nuovo output</a:t>
            </a:r>
            <a:endParaRPr lang="it-IT" sz="2400" b="1" dirty="0">
              <a:ea typeface="+mn-lt"/>
              <a:cs typeface="+mn-lt"/>
            </a:endParaRPr>
          </a:p>
          <a:p>
            <a:r>
              <a:rPr lang="it-IT" sz="2400" b="1" dirty="0">
                <a:ea typeface="+mn-lt"/>
                <a:cs typeface="+mn-lt"/>
              </a:rPr>
              <a:t>$</a:t>
            </a:r>
            <a:r>
              <a:rPr lang="it-IT" sz="2400" b="1" dirty="0" err="1">
                <a:ea typeface="+mn-lt"/>
                <a:cs typeface="+mn-lt"/>
              </a:rPr>
              <a:t>push</a:t>
            </a:r>
            <a:r>
              <a:rPr lang="it-IT" sz="2400" dirty="0">
                <a:ea typeface="+mn-lt"/>
                <a:cs typeface="+mn-lt"/>
              </a:rPr>
              <a:t>: Esegue un </a:t>
            </a:r>
            <a:r>
              <a:rPr lang="it-IT" sz="2400" dirty="0" err="1">
                <a:ea typeface="+mn-lt"/>
                <a:cs typeface="+mn-lt"/>
              </a:rPr>
              <a:t>append</a:t>
            </a:r>
            <a:r>
              <a:rPr lang="it-IT" sz="2400" dirty="0">
                <a:ea typeface="+mn-lt"/>
                <a:cs typeface="+mn-lt"/>
              </a:rPr>
              <a:t> a un array</a:t>
            </a:r>
            <a:endParaRPr lang="it-IT"/>
          </a:p>
        </p:txBody>
      </p:sp>
      <p:pic>
        <p:nvPicPr>
          <p:cNvPr id="4" name="Immagine 3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796B38AF-3F11-3F67-457D-D581E09C0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70" y="2763280"/>
            <a:ext cx="3179805" cy="2402359"/>
          </a:xfrm>
          <a:prstGeom prst="rect">
            <a:avLst/>
          </a:prstGeom>
          <a:effectLst>
            <a:outerShdw blurRad="977900" dist="38100" dir="2700000">
              <a:srgbClr val="000000">
                <a:alpha val="40000"/>
              </a:srgbClr>
            </a:outerShdw>
          </a:effec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BB5C7-7DCE-56F3-7E0D-E428E8132535}"/>
              </a:ext>
            </a:extLst>
          </p:cNvPr>
          <p:cNvSpPr txBox="1"/>
          <p:nvPr/>
        </p:nvSpPr>
        <p:spPr>
          <a:xfrm>
            <a:off x="4715459" y="3015748"/>
            <a:ext cx="459911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Scopi</a:t>
            </a:r>
            <a:r>
              <a:rPr lang="it-IT" dirty="0">
                <a:ea typeface="+mn-lt"/>
                <a:cs typeface="+mn-lt"/>
              </a:rPr>
              <a:t>: </a:t>
            </a:r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/>
              <a:t>Creare l'array delle stazioni con il dato delle precipitazioni</a:t>
            </a:r>
          </a:p>
          <a:p>
            <a:pPr marL="285750" indent="-285750">
              <a:buFont typeface="Calibri"/>
              <a:buChar char="-"/>
            </a:pPr>
            <a:r>
              <a:rPr lang="it-IT" dirty="0"/>
              <a:t>Portarsi dietro la temperatura e la data</a:t>
            </a:r>
          </a:p>
          <a:p>
            <a:endParaRPr lang="it-IT" sz="2400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5CDEF51-5F56-3154-C0DA-D179EAEC71B6}"/>
              </a:ext>
            </a:extLst>
          </p:cNvPr>
          <p:cNvCxnSpPr/>
          <p:nvPr/>
        </p:nvCxnSpPr>
        <p:spPr>
          <a:xfrm flipH="1">
            <a:off x="2855183" y="2813448"/>
            <a:ext cx="2111181" cy="54564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 descr="Immagine che contiene testo, Carattere, schermata, ricevuta&#10;&#10;Descrizione generata automaticamente">
            <a:extLst>
              <a:ext uri="{FF2B5EF4-FFF2-40B4-BE49-F238E27FC236}">
                <a16:creationId xmlns:a16="http://schemas.microsoft.com/office/drawing/2014/main" id="{67E43178-8581-E372-27F7-8608C2FC7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8" y="4431898"/>
            <a:ext cx="4361003" cy="2961672"/>
          </a:xfrm>
          <a:prstGeom prst="rect">
            <a:avLst/>
          </a:prstGeom>
          <a:effectLst>
            <a:outerShdw blurRad="10541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3805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Query 3 - Stage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617136" y="5466505"/>
            <a:ext cx="66997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</a:t>
            </a:r>
            <a:r>
              <a:rPr lang="it-IT" sz="2400" b="1" dirty="0" err="1">
                <a:ea typeface="+mn-lt"/>
                <a:cs typeface="+mn-lt"/>
              </a:rPr>
              <a:t>exist</a:t>
            </a:r>
            <a:r>
              <a:rPr lang="it-IT" sz="2400" dirty="0">
                <a:ea typeface="+mn-lt"/>
                <a:cs typeface="+mn-lt"/>
              </a:rPr>
              <a:t>: check se esiste il secondo elemento</a:t>
            </a:r>
          </a:p>
          <a:p>
            <a:r>
              <a:rPr lang="it-IT" sz="2400" dirty="0">
                <a:ea typeface="+mn-lt"/>
                <a:cs typeface="+mn-lt"/>
              </a:rPr>
              <a:t>dell' array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BB5C7-7DCE-56F3-7E0D-E428E8132535}"/>
              </a:ext>
            </a:extLst>
          </p:cNvPr>
          <p:cNvSpPr txBox="1"/>
          <p:nvPr/>
        </p:nvSpPr>
        <p:spPr>
          <a:xfrm>
            <a:off x="4715459" y="3015748"/>
            <a:ext cx="459911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Scopo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/>
              <a:t>Verificare l'esistenza di almeno due elementi nell'array</a:t>
            </a:r>
          </a:p>
          <a:p>
            <a:endParaRPr lang="it-IT" sz="2400" dirty="0"/>
          </a:p>
        </p:txBody>
      </p:sp>
      <p:pic>
        <p:nvPicPr>
          <p:cNvPr id="4" name="Immagine 3" descr="Immagine che contiene Carattere, testo, bianco, design&#10;&#10;Descrizione generata automaticamente">
            <a:extLst>
              <a:ext uri="{FF2B5EF4-FFF2-40B4-BE49-F238E27FC236}">
                <a16:creationId xmlns:a16="http://schemas.microsoft.com/office/drawing/2014/main" id="{039D0D53-A2C5-1044-B1CD-C83C2987D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5" y="3012988"/>
            <a:ext cx="3352543" cy="1696996"/>
          </a:xfrm>
          <a:prstGeom prst="rect">
            <a:avLst/>
          </a:prstGeom>
          <a:effectLst>
            <a:outerShdw blurRad="927100" dist="38100" dir="2700000">
              <a:srgbClr val="000000">
                <a:alpha val="40000"/>
              </a:srgbClr>
            </a:outerShdw>
          </a:effec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561ED825-F0EE-1F63-3A30-481F42DF5F49}"/>
              </a:ext>
            </a:extLst>
          </p:cNvPr>
          <p:cNvCxnSpPr/>
          <p:nvPr/>
        </p:nvCxnSpPr>
        <p:spPr>
          <a:xfrm flipH="1" flipV="1">
            <a:off x="2834197" y="4258612"/>
            <a:ext cx="1677131" cy="6407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testo, schermata, Carattere, algebra&#10;&#10;Descrizione generata automaticamente">
            <a:extLst>
              <a:ext uri="{FF2B5EF4-FFF2-40B4-BE49-F238E27FC236}">
                <a16:creationId xmlns:a16="http://schemas.microsoft.com/office/drawing/2014/main" id="{3196C199-A30B-2EE3-249D-D87D4504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323" y="3860368"/>
            <a:ext cx="3448627" cy="2162174"/>
          </a:xfrm>
          <a:prstGeom prst="rect">
            <a:avLst/>
          </a:prstGeom>
          <a:effectLst>
            <a:outerShdw blurRad="9271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6258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5609" cy="158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Query 3 - Stage 4.1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4248025" y="4407755"/>
            <a:ext cx="78530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$filter</a:t>
            </a:r>
            <a:r>
              <a:rPr lang="it-IT" sz="2400" dirty="0">
                <a:ea typeface="+mn-lt"/>
                <a:cs typeface="+mn-lt"/>
              </a:rPr>
              <a:t>: esclude le coppie uguali (Stage 4.2)</a:t>
            </a:r>
            <a:br>
              <a:rPr lang="it-IT" sz="2400" dirty="0">
                <a:ea typeface="+mn-lt"/>
                <a:cs typeface="+mn-lt"/>
              </a:rPr>
            </a:br>
            <a:r>
              <a:rPr lang="it-IT" sz="2400" b="1" dirty="0">
                <a:ea typeface="+mn-lt"/>
                <a:cs typeface="+mn-lt"/>
              </a:rPr>
              <a:t>$</a:t>
            </a:r>
            <a:r>
              <a:rPr lang="it-IT" sz="2400" b="1" err="1">
                <a:ea typeface="+mn-lt"/>
                <a:cs typeface="+mn-lt"/>
              </a:rPr>
              <a:t>map</a:t>
            </a:r>
            <a:r>
              <a:rPr lang="it-IT" sz="2400" dirty="0">
                <a:ea typeface="+mn-lt"/>
                <a:cs typeface="+mn-lt"/>
              </a:rPr>
              <a:t>: itera attraverso le stazioni</a:t>
            </a:r>
          </a:p>
          <a:p>
            <a:r>
              <a:rPr lang="it-IT" sz="2400" b="1" dirty="0">
                <a:ea typeface="+mn-lt"/>
                <a:cs typeface="+mn-lt"/>
              </a:rPr>
              <a:t>$</a:t>
            </a:r>
            <a:r>
              <a:rPr lang="it-IT" sz="2400" b="1" err="1">
                <a:ea typeface="+mn-lt"/>
                <a:cs typeface="+mn-lt"/>
              </a:rPr>
              <a:t>arrayElementAt</a:t>
            </a:r>
            <a:r>
              <a:rPr lang="it-IT" sz="2400" dirty="0">
                <a:ea typeface="+mn-lt"/>
                <a:cs typeface="+mn-lt"/>
              </a:rPr>
              <a:t>: considera l'elemento i-esimo</a:t>
            </a:r>
          </a:p>
          <a:p>
            <a:r>
              <a:rPr lang="it-IT" sz="2400" b="1" dirty="0">
                <a:ea typeface="+mn-lt"/>
                <a:cs typeface="+mn-lt"/>
              </a:rPr>
              <a:t>$slice</a:t>
            </a:r>
            <a:r>
              <a:rPr lang="it-IT" sz="2400" dirty="0">
                <a:ea typeface="+mn-lt"/>
                <a:cs typeface="+mn-lt"/>
              </a:rPr>
              <a:t>: crea l' array di coppie </a:t>
            </a:r>
            <a:r>
              <a:rPr lang="it-IT" sz="2400" dirty="0" err="1">
                <a:ea typeface="+mn-lt"/>
                <a:cs typeface="+mn-lt"/>
              </a:rPr>
              <a:t>other</a:t>
            </a:r>
          </a:p>
          <a:p>
            <a:r>
              <a:rPr lang="it-IT" sz="2400" b="1" dirty="0">
                <a:ea typeface="+mn-lt"/>
                <a:cs typeface="+mn-lt"/>
              </a:rPr>
              <a:t>$</a:t>
            </a:r>
            <a:r>
              <a:rPr lang="it-IT" sz="2400" b="1" dirty="0" err="1">
                <a:ea typeface="+mn-lt"/>
                <a:cs typeface="+mn-lt"/>
              </a:rPr>
              <a:t>add</a:t>
            </a:r>
            <a:r>
              <a:rPr lang="it-IT" sz="2400" dirty="0">
                <a:ea typeface="+mn-lt"/>
                <a:cs typeface="+mn-lt"/>
              </a:rPr>
              <a:t>: Aggiunge l'elemento alla coppia</a:t>
            </a:r>
          </a:p>
          <a:p>
            <a:r>
              <a:rPr lang="it-IT" sz="2400" b="1" dirty="0">
                <a:ea typeface="+mn-lt"/>
                <a:cs typeface="+mn-lt"/>
              </a:rPr>
              <a:t>$size</a:t>
            </a:r>
            <a:r>
              <a:rPr lang="it-IT" sz="2400" dirty="0">
                <a:ea typeface="+mn-lt"/>
                <a:cs typeface="+mn-lt"/>
              </a:rPr>
              <a:t>: definisce una dimensione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BB5C7-7DCE-56F3-7E0D-E428E8132535}"/>
              </a:ext>
            </a:extLst>
          </p:cNvPr>
          <p:cNvSpPr txBox="1"/>
          <p:nvPr/>
        </p:nvSpPr>
        <p:spPr>
          <a:xfrm>
            <a:off x="4253641" y="2565475"/>
            <a:ext cx="459911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Scopo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/>
              <a:t>Creare un ulteriore array di stazioni interno a ciascuna stazione che potrebbe essere abbinabile</a:t>
            </a:r>
          </a:p>
          <a:p>
            <a:endParaRPr lang="it-IT" sz="2400" dirty="0"/>
          </a:p>
        </p:txBody>
      </p:sp>
      <p:pic>
        <p:nvPicPr>
          <p:cNvPr id="3" name="Immagine 2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735B15CE-724E-AB23-9844-3E192272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98" y="1861942"/>
            <a:ext cx="3057666" cy="5084984"/>
          </a:xfrm>
          <a:prstGeom prst="rect">
            <a:avLst/>
          </a:prstGeom>
          <a:effectLst>
            <a:outerShdw blurRad="965200" dist="38100" dir="2700000">
              <a:srgbClr val="000000">
                <a:alpha val="40000"/>
              </a:srgbClr>
            </a:outerShdw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8A3AFF-2FF7-4A51-591C-FC5C7EFA39DA}"/>
              </a:ext>
            </a:extLst>
          </p:cNvPr>
          <p:cNvCxnSpPr/>
          <p:nvPr/>
        </p:nvCxnSpPr>
        <p:spPr>
          <a:xfrm flipH="1">
            <a:off x="3462332" y="4889071"/>
            <a:ext cx="678294" cy="6567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61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825609" cy="158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Query 3 - Stage 4.2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170295" y="5406593"/>
            <a:ext cx="7853062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$ne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 err="1">
                <a:ea typeface="+mn-lt"/>
                <a:cs typeface="+mn-lt"/>
              </a:rPr>
              <a:t>not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equal</a:t>
            </a:r>
            <a:r>
              <a:rPr lang="it-IT" dirty="0">
                <a:ea typeface="+mn-lt"/>
                <a:cs typeface="+mn-lt"/>
              </a:rPr>
              <a:t>, viene usato da filter per filtrare che in </a:t>
            </a:r>
            <a:r>
              <a:rPr lang="it-IT" dirty="0" err="1">
                <a:ea typeface="+mn-lt"/>
                <a:cs typeface="+mn-lt"/>
              </a:rPr>
              <a:t>other</a:t>
            </a:r>
            <a:r>
              <a:rPr lang="it-IT" dirty="0">
                <a:ea typeface="+mn-lt"/>
                <a:cs typeface="+mn-lt"/>
              </a:rPr>
              <a:t> non ci siano </a:t>
            </a:r>
            <a:r>
              <a:rPr lang="it-IT" dirty="0" err="1">
                <a:ea typeface="+mn-lt"/>
                <a:cs typeface="+mn-lt"/>
              </a:rPr>
              <a:t>idstazione</a:t>
            </a:r>
            <a:r>
              <a:rPr lang="it-IT" dirty="0">
                <a:ea typeface="+mn-lt"/>
                <a:cs typeface="+mn-lt"/>
              </a:rPr>
              <a:t> uguali</a:t>
            </a:r>
          </a:p>
          <a:p>
            <a:r>
              <a:rPr lang="it-IT" b="1" dirty="0"/>
              <a:t>$</a:t>
            </a:r>
            <a:r>
              <a:rPr lang="it-IT" b="1" dirty="0" err="1"/>
              <a:t>arrayElement</a:t>
            </a:r>
            <a:r>
              <a:rPr lang="it-IT" dirty="0"/>
              <a:t>: Considera l'elemento di </a:t>
            </a:r>
            <a:r>
              <a:rPr lang="it-IT" dirty="0" err="1"/>
              <a:t>idstazione</a:t>
            </a:r>
            <a:r>
              <a:rPr lang="it-IT" dirty="0"/>
              <a:t> dell' </a:t>
            </a:r>
            <a:r>
              <a:rPr lang="it-IT" dirty="0" err="1"/>
              <a:t>other</a:t>
            </a:r>
            <a:r>
              <a:rPr lang="it-IT" dirty="0"/>
              <a:t> di </a:t>
            </a:r>
            <a:r>
              <a:rPr lang="it-IT" dirty="0" err="1"/>
              <a:t>pair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BB5C7-7DCE-56F3-7E0D-E428E8132535}"/>
              </a:ext>
            </a:extLst>
          </p:cNvPr>
          <p:cNvSpPr txBox="1"/>
          <p:nvPr/>
        </p:nvSpPr>
        <p:spPr>
          <a:xfrm>
            <a:off x="4253641" y="2565475"/>
            <a:ext cx="459911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Scopo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/>
              <a:t>Filtrare in modo tale da evitare che ci siano stazioni ripetute nelle coppie</a:t>
            </a:r>
          </a:p>
          <a:p>
            <a:endParaRPr lang="it-IT" sz="2400" dirty="0"/>
          </a:p>
        </p:txBody>
      </p:sp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5230AB8E-BAE5-0DE5-34B7-07AE1633A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10" y="2613742"/>
            <a:ext cx="2733675" cy="2682961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DE33456-4A83-697F-10B0-A8E65F33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349" y="3432861"/>
            <a:ext cx="3276600" cy="3143250"/>
          </a:xfrm>
          <a:prstGeom prst="rect">
            <a:avLst/>
          </a:prstGeom>
          <a:effectLst>
            <a:outerShdw blurRad="952500" dist="38100" dir="2700000">
              <a:srgbClr val="000000">
                <a:alpha val="40000"/>
              </a:srgbClr>
            </a:outerShdw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A6BF34C-E9D1-964B-2A26-A788F3365C54}"/>
              </a:ext>
            </a:extLst>
          </p:cNvPr>
          <p:cNvCxnSpPr/>
          <p:nvPr/>
        </p:nvCxnSpPr>
        <p:spPr>
          <a:xfrm flipH="1" flipV="1">
            <a:off x="3204900" y="4289505"/>
            <a:ext cx="1151969" cy="465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98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3" y="586822"/>
            <a:ext cx="4155122" cy="15635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Query 3 - Stage 5 e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170295" y="5406593"/>
            <a:ext cx="785306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</a:t>
            </a:r>
            <a:r>
              <a:rPr lang="it-IT" sz="2400" b="1" dirty="0" err="1">
                <a:ea typeface="+mn-lt"/>
                <a:cs typeface="+mn-lt"/>
              </a:rPr>
              <a:t>unwind</a:t>
            </a:r>
            <a:r>
              <a:rPr lang="it-IT" dirty="0">
                <a:ea typeface="+mn-lt"/>
                <a:cs typeface="+mn-lt"/>
              </a:rPr>
              <a:t>: Spacchetto gli array di </a:t>
            </a:r>
            <a:r>
              <a:rPr lang="it-IT" dirty="0" err="1">
                <a:ea typeface="+mn-lt"/>
                <a:cs typeface="+mn-lt"/>
              </a:rPr>
              <a:t>pairs</a:t>
            </a:r>
            <a:r>
              <a:rPr lang="it-IT" dirty="0">
                <a:ea typeface="+mn-lt"/>
                <a:cs typeface="+mn-lt"/>
              </a:rPr>
              <a:t> e successivamente di </a:t>
            </a:r>
            <a:r>
              <a:rPr lang="it-IT" dirty="0" err="1">
                <a:ea typeface="+mn-lt"/>
                <a:cs typeface="+mn-lt"/>
              </a:rPr>
              <a:t>pairs.others</a:t>
            </a:r>
            <a:r>
              <a:rPr lang="it-IT" dirty="0">
                <a:ea typeface="+mn-lt"/>
                <a:cs typeface="+mn-lt"/>
              </a:rPr>
              <a:t> per ottenere le coppie sparse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BB5C7-7DCE-56F3-7E0D-E428E8132535}"/>
              </a:ext>
            </a:extLst>
          </p:cNvPr>
          <p:cNvSpPr txBox="1"/>
          <p:nvPr/>
        </p:nvSpPr>
        <p:spPr>
          <a:xfrm>
            <a:off x="4253641" y="2565475"/>
            <a:ext cx="45991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Scopo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/>
              <a:t>Ottenere singole coppie sparse</a:t>
            </a:r>
          </a:p>
          <a:p>
            <a:endParaRPr lang="it-IT" sz="2400" dirty="0"/>
          </a:p>
        </p:txBody>
      </p:sp>
      <p:pic>
        <p:nvPicPr>
          <p:cNvPr id="3" name="Immagine 2" descr="Immagine che contiene testo, Carattere, bianco, linea&#10;&#10;Descrizione generata automaticamente">
            <a:extLst>
              <a:ext uri="{FF2B5EF4-FFF2-40B4-BE49-F238E27FC236}">
                <a16:creationId xmlns:a16="http://schemas.microsoft.com/office/drawing/2014/main" id="{BD71C6AD-BC78-3D7F-764D-735476E1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9" y="2886075"/>
            <a:ext cx="3383434" cy="1786066"/>
          </a:xfrm>
          <a:prstGeom prst="rect">
            <a:avLst/>
          </a:prstGeom>
          <a:effectLst>
            <a:outerShdw blurRad="901700" dist="38100" dir="2700000">
              <a:srgbClr val="000000">
                <a:alpha val="40000"/>
              </a:srgbClr>
            </a:outerShdw>
          </a:effectLst>
        </p:spPr>
      </p:pic>
      <p:pic>
        <p:nvPicPr>
          <p:cNvPr id="6" name="Immagine 5" descr="Immagine che contiene testo, Carattere, schermata&#10;&#10;Descrizione generata automaticamente">
            <a:extLst>
              <a:ext uri="{FF2B5EF4-FFF2-40B4-BE49-F238E27FC236}">
                <a16:creationId xmlns:a16="http://schemas.microsoft.com/office/drawing/2014/main" id="{CEB9C6A1-6899-F832-4E0C-04007C9FD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671" y="3401326"/>
            <a:ext cx="4168088" cy="2228077"/>
          </a:xfrm>
          <a:prstGeom prst="rect">
            <a:avLst/>
          </a:prstGeom>
          <a:effectLst>
            <a:outerShdw blurRad="939800" dist="38100" dir="2700000">
              <a:srgbClr val="000000">
                <a:alpha val="40000"/>
              </a:srgbClr>
            </a:outerShdw>
          </a:effec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452AE7C-0293-1B3C-F11A-EC14BEA8141D}"/>
              </a:ext>
            </a:extLst>
          </p:cNvPr>
          <p:cNvCxnSpPr/>
          <p:nvPr/>
        </p:nvCxnSpPr>
        <p:spPr>
          <a:xfrm flipH="1" flipV="1">
            <a:off x="3204900" y="4289505"/>
            <a:ext cx="1151969" cy="4657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20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3" y="586822"/>
            <a:ext cx="4155122" cy="15635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Query 3 - Stage 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E520F2-9758-D27E-15EA-A0CEE0323370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dirty="0" err="1"/>
              <a:t>Trovare</a:t>
            </a:r>
            <a:r>
              <a:rPr lang="en-US" dirty="0"/>
              <a:t> le </a:t>
            </a:r>
            <a:r>
              <a:rPr lang="en-US" dirty="0" err="1">
                <a:highlight>
                  <a:srgbClr val="FF0000"/>
                </a:highlight>
              </a:rPr>
              <a:t>coppie</a:t>
            </a:r>
            <a:r>
              <a:rPr lang="en-US" dirty="0">
                <a:highlight>
                  <a:srgbClr val="FF0000"/>
                </a:highlight>
              </a:rPr>
              <a:t> di </a:t>
            </a:r>
            <a:r>
              <a:rPr lang="en-US" dirty="0" err="1">
                <a:highlight>
                  <a:srgbClr val="FF0000"/>
                </a:highlight>
              </a:rPr>
              <a:t>stazioni</a:t>
            </a:r>
            <a:r>
              <a:rPr lang="en-US" dirty="0">
                <a:highlight>
                  <a:srgbClr val="FF0000"/>
                </a:highlight>
              </a:rPr>
              <a:t> (id1,id2)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</a:t>
            </a:r>
            <a:r>
              <a:rPr lang="en-US" dirty="0" err="1"/>
              <a:t>registrato</a:t>
            </a:r>
            <a:r>
              <a:rPr lang="en-US" dirty="0"/>
              <a:t> in un </a:t>
            </a:r>
            <a:r>
              <a:rPr lang="en-US" dirty="0" err="1">
                <a:highlight>
                  <a:srgbClr val="0000FF"/>
                </a:highlight>
              </a:rPr>
              <a:t>qualche</a:t>
            </a:r>
            <a:r>
              <a:rPr lang="en-US" dirty="0">
                <a:highlight>
                  <a:srgbClr val="0000FF"/>
                </a:highlight>
              </a:rPr>
              <a:t> </a:t>
            </a:r>
            <a:r>
              <a:rPr lang="en-US" dirty="0" err="1">
                <a:highlight>
                  <a:srgbClr val="0000FF"/>
                </a:highlight>
              </a:rPr>
              <a:t>giorno</a:t>
            </a:r>
            <a:r>
              <a:rPr lang="en-US" dirty="0">
                <a:highlight>
                  <a:srgbClr val="0000FF"/>
                </a:highlight>
              </a:rPr>
              <a:t> di </a:t>
            </a:r>
            <a:r>
              <a:rPr lang="en-US" dirty="0" err="1">
                <a:highlight>
                  <a:srgbClr val="0000FF"/>
                </a:highlight>
              </a:rPr>
              <a:t>novembre</a:t>
            </a:r>
            <a:r>
              <a:rPr lang="en-US" dirty="0"/>
              <a:t> la </a:t>
            </a:r>
            <a:r>
              <a:rPr lang="en-US" u="sng" dirty="0" err="1"/>
              <a:t>stessa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, </a:t>
            </a:r>
            <a:r>
              <a:rPr lang="en-US" dirty="0" err="1"/>
              <a:t>riportanto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coppia</a:t>
            </a:r>
            <a:r>
              <a:rPr lang="en-US" dirty="0"/>
              <a:t> di id </a:t>
            </a:r>
            <a:r>
              <a:rPr lang="en-US" dirty="0" err="1"/>
              <a:t>anche</a:t>
            </a:r>
            <a:r>
              <a:rPr lang="en-US" dirty="0"/>
              <a:t> il </a:t>
            </a:r>
            <a:r>
              <a:rPr lang="en-US" dirty="0" err="1">
                <a:highlight>
                  <a:srgbClr val="FFFF00"/>
                </a:highlight>
              </a:rPr>
              <a:t>giorno</a:t>
            </a:r>
            <a:r>
              <a:rPr lang="en-US" dirty="0"/>
              <a:t> in cui </a:t>
            </a:r>
            <a:r>
              <a:rPr lang="en-US" dirty="0" err="1"/>
              <a:t>ciò</a:t>
            </a:r>
            <a:r>
              <a:rPr lang="en-US" dirty="0"/>
              <a:t> è </a:t>
            </a:r>
            <a:r>
              <a:rPr lang="en-US" dirty="0" err="1"/>
              <a:t>avvenuto</a:t>
            </a:r>
            <a:r>
              <a:rPr lang="en-US" dirty="0"/>
              <a:t> e le </a:t>
            </a:r>
            <a:r>
              <a:rPr lang="en-US" dirty="0" err="1">
                <a:highlight>
                  <a:srgbClr val="00FF00"/>
                </a:highlight>
              </a:rPr>
              <a:t>precipitazioni</a:t>
            </a:r>
            <a:r>
              <a:rPr lang="en-US" dirty="0"/>
              <a:t> </a:t>
            </a:r>
            <a:r>
              <a:rPr lang="en-US" dirty="0" err="1"/>
              <a:t>registrate</a:t>
            </a:r>
            <a:r>
              <a:rPr lang="en-US" dirty="0"/>
              <a:t> in </a:t>
            </a:r>
            <a:r>
              <a:rPr lang="en-US" dirty="0" err="1"/>
              <a:t>quel</a:t>
            </a:r>
            <a:r>
              <a:rPr lang="en-US" dirty="0"/>
              <a:t> </a:t>
            </a:r>
            <a:r>
              <a:rPr lang="en-US" dirty="0" err="1"/>
              <a:t>giorno</a:t>
            </a:r>
            <a:r>
              <a:rPr lang="en-US" dirty="0"/>
              <a:t>.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011B60-AD0B-31AB-8A82-6791212A0269}"/>
              </a:ext>
            </a:extLst>
          </p:cNvPr>
          <p:cNvSpPr txBox="1"/>
          <p:nvPr/>
        </p:nvSpPr>
        <p:spPr>
          <a:xfrm>
            <a:off x="170295" y="5406593"/>
            <a:ext cx="785306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$project</a:t>
            </a:r>
            <a:r>
              <a:rPr lang="it-IT" dirty="0">
                <a:ea typeface="+mn-lt"/>
                <a:cs typeface="+mn-lt"/>
              </a:rPr>
              <a:t>: Proiezione dei dati per ottenere l'output desiderato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BBB5C7-7DCE-56F3-7E0D-E428E8132535}"/>
              </a:ext>
            </a:extLst>
          </p:cNvPr>
          <p:cNvSpPr txBox="1"/>
          <p:nvPr/>
        </p:nvSpPr>
        <p:spPr>
          <a:xfrm>
            <a:off x="4253641" y="2565475"/>
            <a:ext cx="459911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b="1" dirty="0">
                <a:ea typeface="+mn-lt"/>
                <a:cs typeface="+mn-lt"/>
              </a:rPr>
              <a:t>Scopo</a:t>
            </a:r>
            <a:r>
              <a:rPr lang="it-IT" dirty="0">
                <a:ea typeface="+mn-lt"/>
                <a:cs typeface="+mn-lt"/>
              </a:rPr>
              <a:t>: </a:t>
            </a:r>
            <a:r>
              <a:rPr lang="it-IT" dirty="0"/>
              <a:t>Ottenere singole coppie sparse</a:t>
            </a:r>
          </a:p>
          <a:p>
            <a:endParaRPr lang="it-IT" sz="2400" dirty="0"/>
          </a:p>
        </p:txBody>
      </p:sp>
      <p:pic>
        <p:nvPicPr>
          <p:cNvPr id="4" name="Immagine 3" descr="Immagine che contiene testo, Carattere, bianco&#10;&#10;Descrizione generata automaticamente">
            <a:extLst>
              <a:ext uri="{FF2B5EF4-FFF2-40B4-BE49-F238E27FC236}">
                <a16:creationId xmlns:a16="http://schemas.microsoft.com/office/drawing/2014/main" id="{6BDEB6A7-993B-9956-682F-A6A9AF69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4" y="3152903"/>
            <a:ext cx="4406470" cy="1962922"/>
          </a:xfrm>
          <a:prstGeom prst="rect">
            <a:avLst/>
          </a:prstGeom>
          <a:effectLst>
            <a:outerShdw blurRad="914400" dist="38100" dir="2700000">
              <a:srgbClr val="000000">
                <a:alpha val="40000"/>
              </a:srgbClr>
            </a:outerShdw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F18E67F-B8CF-C8D1-AD92-8AFB3E625811}"/>
              </a:ext>
            </a:extLst>
          </p:cNvPr>
          <p:cNvCxnSpPr/>
          <p:nvPr/>
        </p:nvCxnSpPr>
        <p:spPr>
          <a:xfrm flipH="1" flipV="1">
            <a:off x="4800980" y="3620181"/>
            <a:ext cx="1285834" cy="1773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36D84C1-95A8-E8AC-C5B8-9E42A4CA2662}"/>
              </a:ext>
            </a:extLst>
          </p:cNvPr>
          <p:cNvCxnSpPr>
            <a:cxnSpLocks/>
          </p:cNvCxnSpPr>
          <p:nvPr/>
        </p:nvCxnSpPr>
        <p:spPr>
          <a:xfrm flipH="1" flipV="1">
            <a:off x="2803304" y="4052667"/>
            <a:ext cx="1285834" cy="177377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91D8E41-2F47-9043-8491-4D5AB2CD0F44}"/>
              </a:ext>
            </a:extLst>
          </p:cNvPr>
          <p:cNvCxnSpPr>
            <a:cxnSpLocks/>
          </p:cNvCxnSpPr>
          <p:nvPr/>
        </p:nvCxnSpPr>
        <p:spPr>
          <a:xfrm flipH="1" flipV="1">
            <a:off x="3503520" y="4897045"/>
            <a:ext cx="1285834" cy="177377"/>
          </a:xfrm>
          <a:prstGeom prst="straightConnector1">
            <a:avLst/>
          </a:prstGeom>
          <a:ln w="57150">
            <a:solidFill>
              <a:srgbClr val="02E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F947B885-7174-0DCB-B3C3-988DA9E7C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08" y="3158567"/>
            <a:ext cx="4639962" cy="16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74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prestazioni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98F771-AECC-0599-C9CB-F43A4C4F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La prima Query viene elaborata in modo istantaneo</a:t>
            </a:r>
          </a:p>
          <a:p>
            <a:r>
              <a:rPr lang="it-IT" dirty="0"/>
              <a:t>La seconda viene elaborata anch' essa con velocità</a:t>
            </a:r>
          </a:p>
          <a:p>
            <a:r>
              <a:rPr lang="it-IT" dirty="0"/>
              <a:t>La terza è quella più complessa e ci mette un pochino di più</a:t>
            </a:r>
            <a:br>
              <a:rPr lang="it-IT" dirty="0"/>
            </a:br>
            <a:br>
              <a:rPr lang="it-IT" dirty="0"/>
            </a:br>
            <a:r>
              <a:rPr lang="it-IT" dirty="0"/>
              <a:t>Questo risultato è dovuto per la creazione degli indici!</a:t>
            </a:r>
          </a:p>
        </p:txBody>
      </p:sp>
    </p:spTree>
    <p:extLst>
      <p:ext uri="{BB962C8B-B14F-4D97-AF65-F5344CB8AC3E}">
        <p14:creationId xmlns:p14="http://schemas.microsoft.com/office/powerpoint/2010/main" val="3503908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delle prestazioni</a:t>
            </a:r>
          </a:p>
        </p:txBody>
      </p:sp>
      <p:pic>
        <p:nvPicPr>
          <p:cNvPr id="3" name="Immagine 2" descr="Immagine che contiene testo, schermata, Carattere, numero">
            <a:extLst>
              <a:ext uri="{FF2B5EF4-FFF2-40B4-BE49-F238E27FC236}">
                <a16:creationId xmlns:a16="http://schemas.microsoft.com/office/drawing/2014/main" id="{9CFEE110-DE02-E112-2AD2-65D2D5C0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81" y="2386146"/>
            <a:ext cx="10051143" cy="1843805"/>
          </a:xfrm>
          <a:prstGeom prst="rect">
            <a:avLst/>
          </a:prstGeom>
        </p:spPr>
      </p:pic>
      <p:sp>
        <p:nvSpPr>
          <p:cNvPr id="6" name="Segnaposto contenuto 3">
            <a:extLst>
              <a:ext uri="{FF2B5EF4-FFF2-40B4-BE49-F238E27FC236}">
                <a16:creationId xmlns:a16="http://schemas.microsoft.com/office/drawing/2014/main" id="{F16EA3B1-B3B1-AB56-28D6-821A7C81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87" y="4425356"/>
            <a:ext cx="9539176" cy="20250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it-IT" sz="2000" dirty="0"/>
              <a:t>La prima Query sfrutta l'indice composto</a:t>
            </a:r>
          </a:p>
          <a:p>
            <a:r>
              <a:rPr lang="it-IT" sz="2000" dirty="0"/>
              <a:t>La seconda e  la terza sfruttano invece la data</a:t>
            </a:r>
          </a:p>
          <a:p>
            <a:r>
              <a:rPr lang="it-IT" sz="2000" dirty="0"/>
              <a:t>Id è quello più lento perché </a:t>
            </a:r>
            <a:r>
              <a:rPr lang="it-IT" sz="2000" err="1"/>
              <a:t>cicla</a:t>
            </a:r>
            <a:r>
              <a:rPr lang="it-IT" sz="2000" dirty="0"/>
              <a:t> tutto (id base)</a:t>
            </a:r>
          </a:p>
          <a:p>
            <a:r>
              <a:rPr lang="it-IT" sz="2000" dirty="0"/>
              <a:t>È stata lasciata idstazione_1 perché è molto probabile che le query considerino le stazioni unicamente dato il dataset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8587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personali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5E33943-CB4C-23B0-3AE2-4C7DF054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Vista la velocità di risposta degli indici non è stato effettuato un settaggio specifico sugli </a:t>
            </a:r>
            <a:r>
              <a:rPr lang="it-IT" dirty="0" err="1"/>
              <a:t>shard</a:t>
            </a:r>
            <a:r>
              <a:rPr lang="it-IT" dirty="0"/>
              <a:t> o adottato un modello fisico più complesso di quello utilizzato.</a:t>
            </a:r>
          </a:p>
          <a:p>
            <a:pPr marL="0" indent="0">
              <a:buNone/>
            </a:pPr>
            <a:r>
              <a:rPr lang="it-IT" dirty="0"/>
              <a:t>Tuttavia riflettendo sugli </a:t>
            </a:r>
            <a:r>
              <a:rPr lang="it-IT" dirty="0" err="1"/>
              <a:t>shard</a:t>
            </a:r>
            <a:r>
              <a:rPr lang="it-IT" dirty="0"/>
              <a:t> ed analizzando la collezione ho potuto notare come i dati siano distribuiti abbastanza equamente in base alla </a:t>
            </a:r>
            <a:r>
              <a:rPr lang="it-IT" b="1" dirty="0" err="1"/>
              <a:t>wind_dir</a:t>
            </a:r>
            <a:r>
              <a:rPr lang="it-IT" dirty="0"/>
              <a:t>: (Max 13%, Min 2%)</a:t>
            </a:r>
          </a:p>
        </p:txBody>
      </p:sp>
      <p:pic>
        <p:nvPicPr>
          <p:cNvPr id="7" name="Immagine 6" descr="Immagine che contiene schermata, linea, Carattere, diagramma&#10;&#10;Descrizione generata automaticamente">
            <a:extLst>
              <a:ext uri="{FF2B5EF4-FFF2-40B4-BE49-F238E27FC236}">
                <a16:creationId xmlns:a16="http://schemas.microsoft.com/office/drawing/2014/main" id="{A77F5986-9FFF-BB80-636B-63D07E69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38" y="5551143"/>
            <a:ext cx="11381620" cy="100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68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personali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5E33943-CB4C-23B0-3AE2-4C7DF054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Ragionando ho pensato che questa suddivisione è tale poiché il dominio di appartenenza del database valuta il meteo e il vento non può uscire dai criteri di direzione della realtà (</a:t>
            </a:r>
            <a:r>
              <a:rPr lang="it-IT" b="1" dirty="0"/>
              <a:t>Le direzioni sono finite</a:t>
            </a:r>
            <a:r>
              <a:rPr lang="it-IT" dirty="0"/>
              <a:t>)  e quindi se si utilizzasse un criterio di </a:t>
            </a:r>
            <a:r>
              <a:rPr lang="it-IT" b="1" err="1"/>
              <a:t>Ranged_sharding</a:t>
            </a:r>
            <a:r>
              <a:rPr lang="it-IT" dirty="0"/>
              <a:t> sapendo che esiste una c</a:t>
            </a:r>
            <a:r>
              <a:rPr lang="it-IT" b="1" dirty="0"/>
              <a:t>hiave di </a:t>
            </a:r>
            <a:r>
              <a:rPr lang="it-IT" b="1" err="1"/>
              <a:t>sharding</a:t>
            </a:r>
            <a:r>
              <a:rPr lang="it-IT" b="1" dirty="0"/>
              <a:t> su </a:t>
            </a:r>
            <a:r>
              <a:rPr lang="it-IT" b="1" err="1"/>
              <a:t>wind_dir</a:t>
            </a:r>
            <a:r>
              <a:rPr lang="it-IT" dirty="0"/>
              <a:t> sarebbe curioso vederne il risultato.</a:t>
            </a:r>
          </a:p>
          <a:p>
            <a:pPr marL="0" indent="0">
              <a:buNone/>
            </a:pPr>
            <a:r>
              <a:rPr lang="it-IT" dirty="0"/>
              <a:t>Tuttavia c'è il </a:t>
            </a:r>
            <a:r>
              <a:rPr lang="it-IT" b="1" dirty="0"/>
              <a:t>rischio di bloccarsi nello </a:t>
            </a:r>
            <a:r>
              <a:rPr lang="it-IT" b="1" dirty="0" err="1"/>
              <a:t>shard</a:t>
            </a:r>
            <a:r>
              <a:rPr lang="it-IT" b="1" dirty="0"/>
              <a:t> da 13%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747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7A0984-76B3-0D1D-C4C5-1B260476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it-IT" sz="3400"/>
              <a:t>Modello dei dati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03716C-6742-01E9-B36B-CF7CBA7C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1800" b="1"/>
              <a:t>Document-oriented</a:t>
            </a:r>
            <a:r>
              <a:rPr lang="it-IT" sz="1800"/>
              <a:t>: composto da una suddivisione di documento in formato </a:t>
            </a:r>
            <a:r>
              <a:rPr lang="it-IT" sz="1800" b="1"/>
              <a:t>BSON</a:t>
            </a:r>
            <a:r>
              <a:rPr lang="it-IT" sz="1800"/>
              <a:t> (Binary JSON) con campi di dati eterogenei, raggruppati in </a:t>
            </a:r>
            <a:r>
              <a:rPr lang="it-IT" sz="1800" b="1"/>
              <a:t>Collections</a:t>
            </a:r>
            <a:r>
              <a:rPr lang="it-IT" sz="1800"/>
              <a:t>, cioè collezioni di documenti definite con un certo critero senza uno schema preconfezionato della tecnologia, ma con uno schema scelto dal creatore della base di dati (</a:t>
            </a:r>
            <a:r>
              <a:rPr lang="it-IT" sz="1800" b="1"/>
              <a:t>Schema Free</a:t>
            </a:r>
            <a:r>
              <a:rPr lang="it-IT" sz="1800"/>
              <a:t>).</a:t>
            </a:r>
            <a:endParaRPr lang="it-IT" sz="1800" b="1"/>
          </a:p>
        </p:txBody>
      </p:sp>
      <p:pic>
        <p:nvPicPr>
          <p:cNvPr id="5" name="Immagine 4" descr="Relational and non relational databases">
            <a:extLst>
              <a:ext uri="{FF2B5EF4-FFF2-40B4-BE49-F238E27FC236}">
                <a16:creationId xmlns:a16="http://schemas.microsoft.com/office/drawing/2014/main" id="{2A7B9897-C851-33A7-B5B7-14A9AD275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68" y="541074"/>
            <a:ext cx="5135719" cy="2696252"/>
          </a:xfrm>
          <a:prstGeom prst="rect">
            <a:avLst/>
          </a:prstGeom>
        </p:spPr>
      </p:pic>
      <p:pic>
        <p:nvPicPr>
          <p:cNvPr id="4" name="Immagine 3" descr="What is MongoDB?">
            <a:extLst>
              <a:ext uri="{FF2B5EF4-FFF2-40B4-BE49-F238E27FC236}">
                <a16:creationId xmlns:a16="http://schemas.microsoft.com/office/drawing/2014/main" id="{98D644FC-C04C-7118-C137-329E8654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68" y="3773457"/>
            <a:ext cx="5135719" cy="20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82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personali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5E33943-CB4C-23B0-3AE2-4C7DF054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Tuttavia </a:t>
            </a:r>
            <a:r>
              <a:rPr lang="it-IT" b="1" dirty="0"/>
              <a:t>il 13% di 21,9 milioni di dati è comunque tanto</a:t>
            </a:r>
            <a:r>
              <a:rPr lang="it-IT" dirty="0"/>
              <a:t>!</a:t>
            </a:r>
          </a:p>
          <a:p>
            <a:pPr marL="0" indent="0">
              <a:buNone/>
            </a:pPr>
            <a:r>
              <a:rPr lang="it-IT" dirty="0"/>
              <a:t>Possibile soluzione: formulare una chiave di </a:t>
            </a:r>
            <a:r>
              <a:rPr lang="it-IT" err="1"/>
              <a:t>sharding</a:t>
            </a:r>
            <a:r>
              <a:rPr lang="it-IT" dirty="0"/>
              <a:t> basata anche sulle </a:t>
            </a:r>
            <a:r>
              <a:rPr lang="it-IT" err="1"/>
              <a:t>idstazione</a:t>
            </a:r>
            <a:r>
              <a:rPr lang="it-IT" dirty="0"/>
              <a:t> o sulle date: scelgo </a:t>
            </a:r>
            <a:r>
              <a:rPr lang="it-IT" b="1" err="1"/>
              <a:t>idstazione</a:t>
            </a:r>
            <a:r>
              <a:rPr lang="it-IT" dirty="0"/>
              <a:t> sempre per la distribuzione più uniforme( Max 16%, Min 0.7%)</a:t>
            </a:r>
          </a:p>
        </p:txBody>
      </p:sp>
      <p:pic>
        <p:nvPicPr>
          <p:cNvPr id="4" name="Immagine 3" descr="Immagine che contiene schermata, Carattere, testo, linea&#10;&#10;Descrizione generata automaticamente">
            <a:extLst>
              <a:ext uri="{FF2B5EF4-FFF2-40B4-BE49-F238E27FC236}">
                <a16:creationId xmlns:a16="http://schemas.microsoft.com/office/drawing/2014/main" id="{B517F712-3FA4-84EA-FC37-D564A214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161"/>
            <a:ext cx="12192000" cy="1024344"/>
          </a:xfrm>
          <a:prstGeom prst="rect">
            <a:avLst/>
          </a:prstGeom>
        </p:spPr>
      </p:pic>
      <p:pic>
        <p:nvPicPr>
          <p:cNvPr id="6" name="Immagine 5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95067EF7-C7BB-EE21-3A1A-B2CE98BF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3392"/>
            <a:ext cx="12192000" cy="108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6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personali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5E33943-CB4C-23B0-3AE2-4C7DF054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Quindi il mio scopo sarebbe quello di suddividere per </a:t>
            </a:r>
            <a:r>
              <a:rPr lang="it-IT" err="1"/>
              <a:t>wind_dir</a:t>
            </a:r>
            <a:r>
              <a:rPr lang="it-IT" dirty="0"/>
              <a:t> e per </a:t>
            </a:r>
            <a:r>
              <a:rPr lang="it-IT" err="1"/>
              <a:t>idstazione</a:t>
            </a:r>
            <a:r>
              <a:rPr lang="it-IT" dirty="0"/>
              <a:t> in modo tale da avere </a:t>
            </a:r>
            <a:r>
              <a:rPr lang="it-IT" b="1" err="1"/>
              <a:t>shard</a:t>
            </a:r>
            <a:r>
              <a:rPr lang="it-IT" b="1" dirty="0"/>
              <a:t> abbastanza equilibrati</a:t>
            </a:r>
            <a:r>
              <a:rPr lang="it-IT" dirty="0"/>
              <a:t> (Alcuni sarebbero veramente piccoli, ma non ne avrei di troppo grossi).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Tuttavia il </a:t>
            </a:r>
            <a:r>
              <a:rPr lang="it-IT" b="1" dirty="0"/>
              <a:t>problema</a:t>
            </a:r>
            <a:r>
              <a:rPr lang="it-IT" dirty="0"/>
              <a:t> potrebbe essere comunque l'</a:t>
            </a:r>
            <a:r>
              <a:rPr lang="it-IT" b="1" dirty="0"/>
              <a:t>efficienza delle query</a:t>
            </a:r>
            <a:r>
              <a:rPr lang="it-IT" dirty="0"/>
              <a:t>: le chiavi di </a:t>
            </a:r>
            <a:r>
              <a:rPr lang="it-IT" err="1"/>
              <a:t>sharding</a:t>
            </a:r>
            <a:r>
              <a:rPr lang="it-IT" dirty="0"/>
              <a:t> sono utili se vengono tanto sfruttate dai parametri delle query, </a:t>
            </a:r>
            <a:r>
              <a:rPr lang="it-IT" b="1" err="1"/>
              <a:t>wind_dir</a:t>
            </a:r>
            <a:r>
              <a:rPr lang="it-IT" b="1" dirty="0"/>
              <a:t> non fa al caso nostro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7289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E9B52-64DB-36F4-25C4-1B0D4FAE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 personali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5E33943-CB4C-23B0-3AE2-4C7DF054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Quindi la mia </a:t>
            </a:r>
            <a:r>
              <a:rPr lang="it-IT" b="1" dirty="0"/>
              <a:t>soluzione definitiva</a:t>
            </a:r>
            <a:r>
              <a:rPr lang="it-IT" dirty="0"/>
              <a:t> potrebbe essere quella di </a:t>
            </a:r>
            <a:r>
              <a:rPr lang="it-IT" b="1" dirty="0"/>
              <a:t>suddividere la collezione principale</a:t>
            </a:r>
            <a:r>
              <a:rPr lang="it-IT" dirty="0"/>
              <a:t> in più collezioni basate sulla </a:t>
            </a:r>
            <a:r>
              <a:rPr lang="it-IT" b="1" err="1"/>
              <a:t>wind_dir</a:t>
            </a:r>
            <a:r>
              <a:rPr lang="it-IT" dirty="0"/>
              <a:t> in modo da sfruttarne il parallelismo, successivamente creare come </a:t>
            </a:r>
            <a:r>
              <a:rPr lang="it-IT" b="1" dirty="0"/>
              <a:t>chiave di </a:t>
            </a:r>
            <a:r>
              <a:rPr lang="it-IT" b="1" err="1"/>
              <a:t>sharding</a:t>
            </a:r>
            <a:r>
              <a:rPr lang="it-IT" b="1" dirty="0"/>
              <a:t> </a:t>
            </a:r>
            <a:r>
              <a:rPr lang="it-IT" b="1" err="1"/>
              <a:t>idstazione</a:t>
            </a:r>
            <a:r>
              <a:rPr lang="it-IT" dirty="0"/>
              <a:t> così si va sul sicuro sulle query e tenere gli </a:t>
            </a:r>
            <a:r>
              <a:rPr lang="it-IT" b="1" dirty="0"/>
              <a:t>indici</a:t>
            </a:r>
            <a:r>
              <a:rPr lang="it-IT" dirty="0"/>
              <a:t> creati.</a:t>
            </a:r>
          </a:p>
          <a:p>
            <a:pPr marL="0" indent="0">
              <a:buNone/>
            </a:pPr>
            <a:r>
              <a:rPr lang="it-IT" dirty="0"/>
              <a:t>Di fatto questo cambia il modello fisico, ma grazie alle proprietà del dominio (direzioni dei venti finite), potrei utilizzare </a:t>
            </a:r>
            <a:r>
              <a:rPr lang="it-IT" b="1" dirty="0" err="1"/>
              <a:t>ranged</a:t>
            </a:r>
            <a:r>
              <a:rPr lang="it-IT" b="1" dirty="0"/>
              <a:t> </a:t>
            </a:r>
            <a:r>
              <a:rPr lang="it-IT" b="1" dirty="0" err="1"/>
              <a:t>sharding</a:t>
            </a:r>
            <a:r>
              <a:rPr lang="it-IT" dirty="0"/>
              <a:t> senza preoccuparmi troppo degli </a:t>
            </a:r>
            <a:r>
              <a:rPr lang="it-IT" dirty="0" err="1"/>
              <a:t>shard</a:t>
            </a:r>
            <a:r>
              <a:rPr lang="it-IT" dirty="0"/>
              <a:t> sul lungo periodo.</a:t>
            </a:r>
          </a:p>
        </p:txBody>
      </p:sp>
    </p:spTree>
    <p:extLst>
      <p:ext uri="{BB962C8B-B14F-4D97-AF65-F5344CB8AC3E}">
        <p14:creationId xmlns:p14="http://schemas.microsoft.com/office/powerpoint/2010/main" val="3572668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24EED-E954-494F-377E-1D633E9CF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AE9C8A-0219-9EE1-6F87-09A6DB51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37" y="2237393"/>
            <a:ext cx="10829864" cy="389470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Principali tipi di dato 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dirty="0" err="1"/>
              <a:t>String</a:t>
            </a:r>
            <a:r>
              <a:rPr lang="it-IT" dirty="0"/>
              <a:t>, Double, </a:t>
            </a:r>
            <a:r>
              <a:rPr lang="it-IT" dirty="0" err="1"/>
              <a:t>Integer</a:t>
            </a:r>
            <a:r>
              <a:rPr lang="it-IT" dirty="0"/>
              <a:t>, </a:t>
            </a:r>
            <a:r>
              <a:rPr lang="it-IT" dirty="0" err="1"/>
              <a:t>Boolean</a:t>
            </a:r>
            <a:endParaRPr lang="it-IT"/>
          </a:p>
          <a:p>
            <a:pPr>
              <a:buFont typeface="Calibri" panose="020B0604020202020204" pitchFamily="34" charset="0"/>
              <a:buChar char="-"/>
            </a:pPr>
            <a:r>
              <a:rPr lang="it-IT" dirty="0"/>
              <a:t>Array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dirty="0"/>
              <a:t>Dati nidificati (Embedded </a:t>
            </a:r>
            <a:r>
              <a:rPr lang="it-IT" dirty="0" err="1"/>
              <a:t>Documents</a:t>
            </a:r>
            <a:r>
              <a:rPr lang="it-IT" dirty="0"/>
              <a:t>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dirty="0"/>
              <a:t>Date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dirty="0"/>
              <a:t>Object ID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err="1"/>
              <a:t>Null</a:t>
            </a:r>
            <a:endParaRPr lang="it-IT" dirty="0" err="1"/>
          </a:p>
          <a:p>
            <a:pPr>
              <a:buFont typeface="Calibri" panose="020B0604020202020204" pitchFamily="34" charset="0"/>
              <a:buChar char="-"/>
            </a:pPr>
            <a:r>
              <a:rPr lang="it-IT" dirty="0" err="1"/>
              <a:t>Regex</a:t>
            </a:r>
            <a:r>
              <a:rPr lang="it-IT" dirty="0"/>
              <a:t> (Espressioni regolari)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it-IT" dirty="0" err="1"/>
              <a:t>TimeStamp</a:t>
            </a:r>
            <a:endParaRPr lang="it-IT"/>
          </a:p>
        </p:txBody>
      </p:sp>
      <p:pic>
        <p:nvPicPr>
          <p:cNvPr id="4" name="Immagine 3" descr="MongoDB Data Types - 16 Various Data Types in MongoDB - DataFlair">
            <a:extLst>
              <a:ext uri="{FF2B5EF4-FFF2-40B4-BE49-F238E27FC236}">
                <a16:creationId xmlns:a16="http://schemas.microsoft.com/office/drawing/2014/main" id="{7C7C24D8-30D9-B12D-F149-CED48A79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90" y="2955165"/>
            <a:ext cx="4728408" cy="2461643"/>
          </a:xfrm>
          <a:prstGeom prst="rect">
            <a:avLst/>
          </a:prstGeom>
          <a:effectLst>
            <a:outerShdw blurRad="1041400" dist="38100" dir="2700000">
              <a:srgbClr val="000000">
                <a:alpha val="5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573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E5841-C184-4A70-A609-5FE4A5078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5742A8-D1DE-C686-3ADB-088E02B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83169"/>
            <a:ext cx="4068849" cy="4148586"/>
          </a:xfrm>
        </p:spPr>
        <p:txBody>
          <a:bodyPr anchor="t">
            <a:normAutofit/>
          </a:bodyPr>
          <a:lstStyle/>
          <a:p>
            <a:r>
              <a:rPr lang="it-IT" sz="4800" dirty="0"/>
              <a:t>MQL : </a:t>
            </a:r>
            <a:r>
              <a:rPr lang="it-IT" sz="4800" b="1" dirty="0" err="1"/>
              <a:t>M</a:t>
            </a:r>
            <a:r>
              <a:rPr lang="it-IT" sz="4800" dirty="0" err="1"/>
              <a:t>ongoDB</a:t>
            </a:r>
            <a:r>
              <a:rPr lang="it-IT" sz="4800" dirty="0"/>
              <a:t> </a:t>
            </a:r>
            <a:r>
              <a:rPr lang="it-IT" sz="4800" b="1" dirty="0"/>
              <a:t>Q</a:t>
            </a:r>
            <a:r>
              <a:rPr lang="it-IT" sz="4800" dirty="0"/>
              <a:t>uery </a:t>
            </a:r>
            <a:r>
              <a:rPr lang="it-IT" sz="4800" b="1" dirty="0"/>
              <a:t>L</a:t>
            </a:r>
            <a:r>
              <a:rPr lang="it-IT" sz="4800" dirty="0"/>
              <a:t>anguage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5742B9-7539-1AB3-E792-486848DA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2504" y="1683170"/>
            <a:ext cx="5818248" cy="41485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dirty="0"/>
              <a:t>Sfrutta la </a:t>
            </a:r>
            <a:r>
              <a:rPr lang="it-IT" sz="2000" b="1" dirty="0"/>
              <a:t>sintassi JSON</a:t>
            </a:r>
            <a:r>
              <a:rPr lang="it-IT" sz="2000" dirty="0"/>
              <a:t> per effettuare </a:t>
            </a:r>
            <a:r>
              <a:rPr lang="it-IT" sz="2000" b="1" dirty="0"/>
              <a:t>operazioni CRUD</a:t>
            </a:r>
            <a:r>
              <a:rPr lang="it-IT" sz="2000" dirty="0"/>
              <a:t> (Create, Read, Update &amp; Delete) a cui si aggiunge la </a:t>
            </a:r>
            <a:r>
              <a:rPr lang="it-IT" sz="2000" b="1" dirty="0" err="1"/>
              <a:t>Replace</a:t>
            </a:r>
            <a:r>
              <a:rPr lang="it-IT" sz="2000" dirty="0"/>
              <a:t> (Rimpiazza un documento con un altro).</a:t>
            </a:r>
          </a:p>
          <a:p>
            <a:pPr marL="0" indent="0">
              <a:buNone/>
            </a:pPr>
            <a:r>
              <a:rPr lang="it-IT" sz="2000" dirty="0"/>
              <a:t>Le operazioni possono essere anche suddivise </a:t>
            </a:r>
            <a:r>
              <a:rPr lang="it-IT" sz="2000"/>
              <a:t>in </a:t>
            </a:r>
            <a:r>
              <a:rPr lang="it-IT" sz="2000" b="1" err="1"/>
              <a:t>Find</a:t>
            </a:r>
            <a:r>
              <a:rPr lang="it-IT" sz="2000"/>
              <a:t> e </a:t>
            </a:r>
            <a:r>
              <a:rPr lang="it-IT" sz="2000" b="1"/>
              <a:t>Aggregate</a:t>
            </a:r>
            <a:r>
              <a:rPr lang="it-IT" sz="2000" dirty="0"/>
              <a:t>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sz="2000" dirty="0"/>
              <a:t>la prima tipologia ha lo scopo di ottenere i dati di interesse in modo </a:t>
            </a:r>
            <a:r>
              <a:rPr lang="it-IT" sz="2000" b="1" dirty="0"/>
              <a:t>più semplice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it-IT" sz="2000" dirty="0"/>
              <a:t>la seconda invece produce </a:t>
            </a:r>
            <a:r>
              <a:rPr lang="it-IT" sz="2000" b="1" dirty="0"/>
              <a:t>output più complessi</a:t>
            </a:r>
            <a:r>
              <a:rPr lang="it-IT" sz="2000" dirty="0"/>
              <a:t> sfruttando le potenzialità di una </a:t>
            </a:r>
            <a:r>
              <a:rPr lang="it-IT" sz="2000" b="1" dirty="0"/>
              <a:t>pipeline divisa in stages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16936" y="4000284"/>
            <a:ext cx="54864" cy="420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44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5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A0721A-92DC-C2AF-9C28-A492A9F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 di Query (</a:t>
            </a:r>
            <a:r>
              <a:rPr lang="it-IT" dirty="0" err="1"/>
              <a:t>Find</a:t>
            </a:r>
            <a:r>
              <a:rPr lang="it-IT" dirty="0"/>
              <a:t>)</a:t>
            </a:r>
          </a:p>
        </p:txBody>
      </p:sp>
      <p:pic>
        <p:nvPicPr>
          <p:cNvPr id="4" name="Immagine 3" descr="Immagine che contiene testo, schermata, software, Software multimediale">
            <a:extLst>
              <a:ext uri="{FF2B5EF4-FFF2-40B4-BE49-F238E27FC236}">
                <a16:creationId xmlns:a16="http://schemas.microsoft.com/office/drawing/2014/main" id="{9BE895C8-9007-E0C3-D809-6DF92AA8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62" y="2415841"/>
            <a:ext cx="10166182" cy="3891213"/>
          </a:xfrm>
          <a:prstGeom prst="rect">
            <a:avLst/>
          </a:prstGeom>
          <a:effectLst>
            <a:outerShdw blurRad="9017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57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E2F58BF-12E5-4B5A-AD25-4DAAA274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BC07F1-FA65-4A56-7C73-57C6DB40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Esempio di Query (Find) su Compass</a:t>
            </a:r>
          </a:p>
        </p:txBody>
      </p:sp>
      <p:sp>
        <p:nvSpPr>
          <p:cNvPr id="32" name="!!accent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MongoDB – Java Spring: Part 1 ( Setup, Compass, Basic Queries) –  MICROIDEATION">
            <a:extLst>
              <a:ext uri="{FF2B5EF4-FFF2-40B4-BE49-F238E27FC236}">
                <a16:creationId xmlns:a16="http://schemas.microsoft.com/office/drawing/2014/main" id="{219FADCF-9BA8-A3B4-77FB-2685CC4BC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59" b="-1"/>
          <a:stretch/>
        </p:blipFill>
        <p:spPr>
          <a:xfrm>
            <a:off x="4868487" y="10"/>
            <a:ext cx="7323513" cy="6857990"/>
          </a:xfrm>
          <a:prstGeom prst="rect">
            <a:avLst/>
          </a:prstGeom>
          <a:effectLst>
            <a:outerShdw blurRad="12700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326438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Widescreen</PresentationFormat>
  <Paragraphs>1</Paragraphs>
  <Slides>52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3" baseType="lpstr">
      <vt:lpstr>AccentBoxVTI</vt:lpstr>
      <vt:lpstr>Progetto di Fondamenti di Sistemi Informativi  MongoDB</vt:lpstr>
      <vt:lpstr>Indice</vt:lpstr>
      <vt:lpstr>Introduzione a Mongo DB</vt:lpstr>
      <vt:lpstr>Presentazione standard di PowerPoint</vt:lpstr>
      <vt:lpstr>Modello dei dati</vt:lpstr>
      <vt:lpstr>Modello dei dati</vt:lpstr>
      <vt:lpstr>MQL : MongoDB Query Language</vt:lpstr>
      <vt:lpstr>Esempio di Query (Find)</vt:lpstr>
      <vt:lpstr>Esempio di Query (Find) su Compass</vt:lpstr>
      <vt:lpstr>Operatori Find: Comparazione</vt:lpstr>
      <vt:lpstr>Operatori Find: Logica</vt:lpstr>
      <vt:lpstr>Operatori Find: Element ed Evalutation</vt:lpstr>
      <vt:lpstr>Pipeline di Aggregazione</vt:lpstr>
      <vt:lpstr>Esempio di Aggregate</vt:lpstr>
      <vt:lpstr>Esempio di Aggregazione su Compass</vt:lpstr>
      <vt:lpstr>Operatori di Aggregazione:Aritmetici</vt:lpstr>
      <vt:lpstr>Operatori di Aggregazione:Array</vt:lpstr>
      <vt:lpstr>Operatori di Aggregazione:Booleani e Comparativi</vt:lpstr>
      <vt:lpstr>Creazione di un nuovo DBMS su compass</vt:lpstr>
      <vt:lpstr>Creazione lato codice</vt:lpstr>
      <vt:lpstr>Altre Operazioni CRUD</vt:lpstr>
      <vt:lpstr>Operazione Replace</vt:lpstr>
      <vt:lpstr>Architettura distribuita</vt:lpstr>
      <vt:lpstr>Architettura distribuita</vt:lpstr>
      <vt:lpstr>Architettura: Vantaggi</vt:lpstr>
      <vt:lpstr>Architettura: Svantaggi</vt:lpstr>
      <vt:lpstr>Eventual Consinstency</vt:lpstr>
      <vt:lpstr>Tunable Consinstency</vt:lpstr>
      <vt:lpstr>Tipi di Sharding: Ranged Sharding</vt:lpstr>
      <vt:lpstr>Tipi di Sharding: Hashed Sharding</vt:lpstr>
      <vt:lpstr>Tipi di Sharding: Zone Sharding</vt:lpstr>
      <vt:lpstr>Presentazione standard di PowerPoint</vt:lpstr>
      <vt:lpstr>Il dataset Metereological Data</vt:lpstr>
      <vt:lpstr>Schema UML e Modello fisico</vt:lpstr>
      <vt:lpstr>Query assegnate</vt:lpstr>
      <vt:lpstr>Query 1</vt:lpstr>
      <vt:lpstr>Query 2</vt:lpstr>
      <vt:lpstr>Query 3 - Consegna</vt:lpstr>
      <vt:lpstr>Query 3 - Stage 1</vt:lpstr>
      <vt:lpstr>Query 3 - Stage 2</vt:lpstr>
      <vt:lpstr>Query 3 - Stage 3</vt:lpstr>
      <vt:lpstr>Query 3 - Stage 4.1</vt:lpstr>
      <vt:lpstr>Query 3 - Stage 4.2</vt:lpstr>
      <vt:lpstr>Query 3 - Stage 5 e 6</vt:lpstr>
      <vt:lpstr>Query 3 - Stage 7</vt:lpstr>
      <vt:lpstr>Analisi delle prestazioni</vt:lpstr>
      <vt:lpstr>Analisi delle prestazioni</vt:lpstr>
      <vt:lpstr>Conclusioni personali</vt:lpstr>
      <vt:lpstr>Conclusioni personali</vt:lpstr>
      <vt:lpstr>Conclusioni personali</vt:lpstr>
      <vt:lpstr>Conclusioni personali</vt:lpstr>
      <vt:lpstr>Conclusioni personali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1561</cp:revision>
  <dcterms:created xsi:type="dcterms:W3CDTF">2024-07-29T07:48:56Z</dcterms:created>
  <dcterms:modified xsi:type="dcterms:W3CDTF">2024-09-05T07:13:08Z</dcterms:modified>
</cp:coreProperties>
</file>