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6418B-7FA4-90EE-F969-1CFCFA28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679846-1224-D256-7736-34A788DC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A67EB-15C0-C985-E161-4A24EDE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499367-458C-FAD1-538B-098F4D5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9036E-F3E5-B93F-15E7-BD95B4A7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8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D93C5-DF5D-05C1-5B2F-723FF73B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B45347-9546-1C08-D938-3640275D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7D1B2-A4C8-69B5-0C6B-37B18DC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878752-8987-E257-23A9-954B882D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1E5D7-C2C4-9608-1606-808CC3A1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41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01ACBB-081B-A596-2CD4-016BB2501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CDA4F7-CDA8-DDDF-5146-2DE3F32DC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39BC46-8F98-8A2A-1DF5-4FEC9C6E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72A8E5-8ABD-9EA7-9143-E1B5F5BD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269EFA-1B94-7D4A-A3AA-150DBBAC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22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DEDE4-925A-38C5-96D0-E99D0490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8E80F-FA04-290F-E414-7C458140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8032D-8F50-7EAD-458E-C48EF3EF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D37535-9FF3-9700-D8FB-B164FAD3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FC0E3-1A83-9492-A458-C167821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8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0C4E4-7134-59D5-6F9D-6D2150EF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A9459C-EADC-9CB0-8C6F-3661A9CB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FDC445-EC57-5D07-CDC3-8D6D3F89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790AC-3744-29E5-1016-72F0F685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9C6C6A-961A-2B00-1B7C-216C2191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9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2B606-1BCC-417F-9F3B-9632B70E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4D9FA-5DBE-0085-2EBA-9CD5A860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CEC206-8D76-0A8B-94F6-01AA2B907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383CE-DEDA-9690-5259-093AE814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63DDFB-74FB-3040-6C17-19561EE7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6CF9C5-41D9-52A7-FA94-3E44FD3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45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0FC32-A307-FB25-F8AF-99395412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99B96C-DAD0-E993-8F72-D731325E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B55806-EA80-21FB-8D15-928A2C71C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31A02A-8DC1-0D93-1B6F-4DDA08391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AE0F65-AA7E-5B91-2AA3-BC0381AD9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D892F3-B9FF-C344-3EDB-0B6A77AB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8DD9BC-020D-55F6-511D-592081AE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B42068-2EC5-C163-6FB4-C224633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9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A9B61-3ADB-86FB-F66B-BB3FA91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86CE68-24F3-0652-0EF1-AE3B21F9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779F43-A23B-E385-ADDE-D4745A5C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69028D-6DEF-79B4-9519-EB90082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8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3CCE68-0773-3604-7C66-609DFC23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A11701B-BE76-F7D6-3E2B-FB318642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2D7D67-95D1-DC79-AF3F-24E0A084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4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5CF9EC-0BFE-BED7-B98E-13BBE681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98D5E5-F5CD-01AD-35BD-57643B6D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040446-7857-0BF6-B438-63189132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FEC01-1274-271A-6015-D3B81FD6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C7C9E7-B250-B34B-7341-21005CA0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43F19D-271B-5699-6961-FD76223E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8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8F663-7480-393A-B578-5A8604AE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24C6BF-A654-29C5-B2E1-15EF5A17F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E3E28D-54B3-D244-8AC0-2E9E7E61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D88E28-808C-7242-68F1-327EA14F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1CD114-A6A5-B5C2-9291-139578D5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7AC875-9FCF-B2C4-D7A3-8B0FCF7B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0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2B4B4B-3B06-7922-2F68-3655DBF3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F1699A-722F-12E3-4BDD-2802B17B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F10B2A-0022-2786-4C9C-676539A9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35991-112F-4561-82A0-4660A96D1AA4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9B7573-1A01-18EA-65D9-4A3F6787B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9625-47C3-0E6E-38E4-C6514609D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22089-952D-4925-B108-4036276B64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5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5BD1F-FEAD-85FD-8029-5D78F477D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4A1C93-56EC-A780-4B7A-6F2C5345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Mendola Alessandro</a:t>
            </a:r>
          </a:p>
        </p:txBody>
      </p:sp>
    </p:spTree>
    <p:extLst>
      <p:ext uri="{BB962C8B-B14F-4D97-AF65-F5344CB8AC3E}">
        <p14:creationId xmlns:p14="http://schemas.microsoft.com/office/powerpoint/2010/main" val="16743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76401F-EF04-05C7-4025-87DB7433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0" y="140677"/>
            <a:ext cx="12064530" cy="572478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98020A-011F-6AC2-6608-7431B0C63BF8}"/>
              </a:ext>
            </a:extLst>
          </p:cNvPr>
          <p:cNvSpPr txBox="1"/>
          <p:nvPr/>
        </p:nvSpPr>
        <p:spPr>
          <a:xfrm>
            <a:off x="3583858" y="6105832"/>
            <a:ext cx="502428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it-IT" sz="2400" dirty="0"/>
              <a:t>URL SITO: </a:t>
            </a:r>
            <a:r>
              <a:rPr lang="it-IT" sz="2400" dirty="0">
                <a:hlinkClick r:id="rId3"/>
              </a:rPr>
              <a:t>https://www.eventbrite.it/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8576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MHW1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MENDOLA</dc:creator>
  <cp:lastModifiedBy>ALESSANDRO MENDOLA</cp:lastModifiedBy>
  <cp:revision>1</cp:revision>
  <dcterms:created xsi:type="dcterms:W3CDTF">2025-03-27T15:41:40Z</dcterms:created>
  <dcterms:modified xsi:type="dcterms:W3CDTF">2025-03-27T15:46:12Z</dcterms:modified>
</cp:coreProperties>
</file>