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69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45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34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54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6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2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4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B81F2-5858-4DC9-9DA6-483A19417794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4CA1-9ED0-446B-B50D-7C7B2C7BAB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1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31636" y="277091"/>
            <a:ext cx="8220364" cy="849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013527" y="452581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{“nome”:”Eduardo”,”idade”:”60”,”assuntos”:[“</a:t>
            </a:r>
            <a:r>
              <a:rPr lang="pt-BR" dirty="0" err="1" smtClean="0"/>
              <a:t>php</a:t>
            </a:r>
            <a:r>
              <a:rPr lang="pt-BR" dirty="0" smtClean="0"/>
              <a:t>”,”</a:t>
            </a:r>
            <a:r>
              <a:rPr lang="pt-BR" dirty="0" err="1" smtClean="0"/>
              <a:t>MySql</a:t>
            </a:r>
            <a:r>
              <a:rPr lang="pt-BR" dirty="0" smtClean="0"/>
              <a:t>”,”</a:t>
            </a:r>
            <a:r>
              <a:rPr lang="pt-BR" dirty="0" err="1" smtClean="0"/>
              <a:t>JavaScript</a:t>
            </a:r>
            <a:r>
              <a:rPr lang="pt-BR" dirty="0" smtClean="0"/>
              <a:t>”]}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980873" y="2632364"/>
            <a:ext cx="2752436" cy="3232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980873" y="3334327"/>
            <a:ext cx="2752436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3980873" y="3925455"/>
            <a:ext cx="2752436" cy="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590473" y="4054763"/>
            <a:ext cx="1376218" cy="1616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4590473" y="4516582"/>
            <a:ext cx="139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4590473" y="5153891"/>
            <a:ext cx="1376218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136540" y="2773279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146959" y="340822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idade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2914891" y="4479638"/>
            <a:ext cx="1002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assuntos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4971644" y="4077915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php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775261" y="462736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MySql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691246" y="5195729"/>
            <a:ext cx="111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775261" y="2798742"/>
            <a:ext cx="968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Eduardo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4971644" y="338992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60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415227" y="109463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DadosString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357091" y="58605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DadosObject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22618" y="1223818"/>
            <a:ext cx="9237" cy="131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 flipV="1">
            <a:off x="6114473" y="1200607"/>
            <a:ext cx="9236" cy="13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239246" y="1636720"/>
            <a:ext cx="49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Let</a:t>
            </a:r>
            <a:r>
              <a:rPr lang="pt-BR" sz="1600" dirty="0" smtClean="0"/>
              <a:t> </a:t>
            </a:r>
            <a:r>
              <a:rPr lang="pt-BR" sz="1600" dirty="0" err="1" smtClean="0"/>
              <a:t>DadosObject</a:t>
            </a:r>
            <a:r>
              <a:rPr lang="pt-BR" sz="1600" dirty="0" smtClean="0"/>
              <a:t> = JSON</a:t>
            </a:r>
            <a:r>
              <a:rPr lang="pt-BR" sz="1600" dirty="0"/>
              <a:t>. </a:t>
            </a:r>
            <a:r>
              <a:rPr lang="pt-BR" sz="1600" dirty="0" smtClean="0"/>
              <a:t>parse </a:t>
            </a:r>
            <a:r>
              <a:rPr lang="pt-BR" sz="1600" dirty="0" smtClean="0"/>
              <a:t>(</a:t>
            </a:r>
            <a:r>
              <a:rPr lang="pt-BR" sz="1600" dirty="0" err="1" smtClean="0"/>
              <a:t>DadosString</a:t>
            </a:r>
            <a:r>
              <a:rPr lang="pt-BR" sz="1600" dirty="0" smtClean="0"/>
              <a:t>)</a:t>
            </a:r>
            <a:endParaRPr lang="pt-BR" sz="16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330561" y="1710323"/>
            <a:ext cx="49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Let</a:t>
            </a:r>
            <a:r>
              <a:rPr lang="pt-BR" sz="1600" dirty="0" smtClean="0"/>
              <a:t> </a:t>
            </a:r>
            <a:r>
              <a:rPr lang="pt-BR" sz="1600" dirty="0" err="1" smtClean="0"/>
              <a:t>DadosString</a:t>
            </a:r>
            <a:r>
              <a:rPr lang="pt-BR" sz="1600" dirty="0" smtClean="0"/>
              <a:t> = JSON</a:t>
            </a:r>
            <a:r>
              <a:rPr lang="pt-BR" sz="1600" dirty="0"/>
              <a:t>. </a:t>
            </a:r>
            <a:r>
              <a:rPr lang="pt-BR" sz="1600" dirty="0" err="1" smtClean="0"/>
              <a:t>stringfy</a:t>
            </a:r>
            <a:r>
              <a:rPr lang="pt-BR" sz="1600" dirty="0" smtClean="0"/>
              <a:t> (</a:t>
            </a:r>
            <a:r>
              <a:rPr lang="pt-BR" sz="1600" dirty="0" err="1" smtClean="0"/>
              <a:t>DadosObject</a:t>
            </a:r>
            <a:r>
              <a:rPr lang="pt-BR" sz="1600" dirty="0" smtClean="0"/>
              <a:t>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9088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</cp:revision>
  <dcterms:created xsi:type="dcterms:W3CDTF">2020-12-07T20:09:35Z</dcterms:created>
  <dcterms:modified xsi:type="dcterms:W3CDTF">2020-12-08T03:08:48Z</dcterms:modified>
</cp:coreProperties>
</file>