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5" r:id="rId5"/>
    <p:sldId id="268" r:id="rId6"/>
    <p:sldId id="266" r:id="rId7"/>
    <p:sldId id="270" r:id="rId8"/>
    <p:sldId id="271" r:id="rId9"/>
    <p:sldId id="267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Manual de Uso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762882" cy="514248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Gestão de Contratos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1.0.0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4" y="298743"/>
            <a:ext cx="2445432" cy="10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4015147"/>
            <a:ext cx="8596668" cy="2115197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Código do Item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São listados todos os itens que fazem parte dos 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Grupos de Café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smtClean="0"/>
              <a:t>configurados na área de cadastro.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Abertura por Peneira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Quando um contrato é feito para um item do tipo bica,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 campos de peneira ficam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habilitado, pois esse mesmo item, dependendo da peneira pode se desmembrar em outros itens, cujos quais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seus percentuais são configurados nos campos ao lado.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660137"/>
            <a:ext cx="8389393" cy="28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2.2 Estrutura de Tabelas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9000"/>
          </a:xfrm>
        </p:spPr>
        <p:txBody>
          <a:bodyPr/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[@UPD_OCCC]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Pré-Contratos</a:t>
            </a: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[@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UPD_CCC2]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b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Corretores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relacionados ao Pré-Contrato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Relacionamento: 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[@UPD_OCCC][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[@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UPD_CCC2][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];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UPD_CCC3]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b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Responsáveis do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Pré-Contrato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Relacionamento: 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[@UPD_OCCC][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[@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UPD_CCC3][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];</a:t>
            </a:r>
            <a:endParaRPr lang="pt-BR" i="1" dirty="0"/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UPD_CCC4]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b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Certificados do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Pré-Contrato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Relacionamento: 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[@UPD_OCCC][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[@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UPD_CCC4][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];</a:t>
            </a:r>
            <a:endParaRPr lang="pt-BR" i="1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3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Cafebras</a:t>
            </a:r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07067" y="161672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Conclusão: XX/XX/XXXX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77" y="2713624"/>
            <a:ext cx="2794715" cy="2794715"/>
          </a:xfrm>
        </p:spPr>
      </p:pic>
    </p:spTree>
    <p:extLst>
      <p:ext uri="{BB962C8B-B14F-4D97-AF65-F5344CB8AC3E}">
        <p14:creationId xmlns:p14="http://schemas.microsoft.com/office/powerpoint/2010/main" val="40181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 Telas de Cadastro</a:t>
            </a:r>
          </a:p>
          <a:p>
            <a:r>
              <a:rPr lang="pt-BR" dirty="0" smtClean="0"/>
              <a:t>2. Tela de Pré-Contrato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4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Telas de Cadastro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As telas de cadastro estão no menu</a:t>
            </a:r>
            <a:br>
              <a:rPr lang="pt-BR" dirty="0" smtClean="0"/>
            </a:br>
            <a:r>
              <a:rPr lang="pt-BR" dirty="0" smtClean="0"/>
              <a:t>“Administração -&gt; Configuração -&gt; Contratos’’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16" y="2125012"/>
            <a:ext cx="3781386" cy="3148812"/>
          </a:xfrm>
        </p:spPr>
      </p:pic>
    </p:spTree>
    <p:extLst>
      <p:ext uri="{BB962C8B-B14F-4D97-AF65-F5344CB8AC3E}">
        <p14:creationId xmlns:p14="http://schemas.microsoft.com/office/powerpoint/2010/main" val="3898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1.1 Estrutura de Tabelas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[@UPD_OCTC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Grupo de Cafés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[@UPD_OMOD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Modalidades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[@UPD_OUCM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Unidades Comerciais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[@UPD_OTOP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Tipo de Operação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[@UPD_OMFN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Método Financeiro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[@UPD_OSAF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Safra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[@UPD_CRTC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Certificados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[@UPD_PART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Participantes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8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Tela de Pré-Contrato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596058"/>
            <a:ext cx="7328079" cy="5041642"/>
          </a:xfrm>
        </p:spPr>
      </p:pic>
    </p:spTree>
    <p:extLst>
      <p:ext uri="{BB962C8B-B14F-4D97-AF65-F5344CB8AC3E}">
        <p14:creationId xmlns:p14="http://schemas.microsoft.com/office/powerpoint/2010/main" val="9987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Tela de Pré-Contrato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2" y="1596058"/>
            <a:ext cx="7321926" cy="5041642"/>
          </a:xfrm>
        </p:spPr>
      </p:pic>
    </p:spTree>
    <p:extLst>
      <p:ext uri="{BB962C8B-B14F-4D97-AF65-F5344CB8AC3E}">
        <p14:creationId xmlns:p14="http://schemas.microsoft.com/office/powerpoint/2010/main" val="23419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Tela de Pré-Contrato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69" y="1596058"/>
            <a:ext cx="7304651" cy="5041642"/>
          </a:xfrm>
        </p:spPr>
      </p:pic>
    </p:spTree>
    <p:extLst>
      <p:ext uri="{BB962C8B-B14F-4D97-AF65-F5344CB8AC3E}">
        <p14:creationId xmlns:p14="http://schemas.microsoft.com/office/powerpoint/2010/main" val="40575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2.1 </a:t>
            </a:r>
            <a:r>
              <a:rPr lang="pt-BR" dirty="0" smtClean="0"/>
              <a:t>Configuração de Visualização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Para ter acesso a tela de Pré-contrato é necessário que o usuário tenha um </a:t>
            </a:r>
            <a:r>
              <a:rPr lang="pt-BR" i="1" dirty="0" smtClean="0"/>
              <a:t>Grupo Aprovador </a:t>
            </a:r>
            <a:r>
              <a:rPr lang="pt-BR" dirty="0" smtClean="0"/>
              <a:t>configurado.</a:t>
            </a:r>
          </a:p>
          <a:p>
            <a:r>
              <a:rPr lang="pt-BR" i="1" dirty="0" smtClean="0"/>
              <a:t>O </a:t>
            </a:r>
            <a:r>
              <a:rPr lang="pt-BR" i="1" dirty="0"/>
              <a:t>Grupo </a:t>
            </a:r>
            <a:r>
              <a:rPr lang="pt-BR" i="1" dirty="0" smtClean="0"/>
              <a:t>Aprovador </a:t>
            </a:r>
            <a:r>
              <a:rPr lang="pt-BR" dirty="0" smtClean="0"/>
              <a:t>é configurado no cadastro de Usuários padrão SAP, como demonstrado na tela ao lado.</a:t>
            </a:r>
          </a:p>
          <a:p>
            <a:r>
              <a:rPr lang="pt-BR" i="1" dirty="0" smtClean="0"/>
              <a:t>Somente o </a:t>
            </a:r>
            <a:r>
              <a:rPr lang="pt-BR" dirty="0" smtClean="0"/>
              <a:t>Grupo Aprovador </a:t>
            </a:r>
            <a:r>
              <a:rPr lang="pt-BR" i="1" dirty="0" smtClean="0"/>
              <a:t>‘Planejador’</a:t>
            </a:r>
            <a:r>
              <a:rPr lang="pt-BR" dirty="0" smtClean="0"/>
              <a:t> pode alterar os dados de um Pré-Contrato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57" y="1718884"/>
            <a:ext cx="3490405" cy="4323142"/>
          </a:xfrm>
        </p:spPr>
      </p:pic>
    </p:spTree>
    <p:extLst>
      <p:ext uri="{BB962C8B-B14F-4D97-AF65-F5344CB8AC3E}">
        <p14:creationId xmlns:p14="http://schemas.microsoft.com/office/powerpoint/2010/main" val="8320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907</TotalTime>
  <Words>259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Manual de Uso</vt:lpstr>
      <vt:lpstr>Projeto Cafebras</vt:lpstr>
      <vt:lpstr>Índice</vt:lpstr>
      <vt:lpstr>1. Telas de Cadastro</vt:lpstr>
      <vt:lpstr>1.1 Estrutura de Tabelas</vt:lpstr>
      <vt:lpstr>2. Tela de Pré-Contrato</vt:lpstr>
      <vt:lpstr>2. Tela de Pré-Contrato</vt:lpstr>
      <vt:lpstr>2. Tela de Pré-Contrato</vt:lpstr>
      <vt:lpstr>2.1 Configuração de Visualização</vt:lpstr>
      <vt:lpstr>Apresentação do PowerPoint</vt:lpstr>
      <vt:lpstr>2.2 Estrutura de Tabelas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Uso</dc:title>
  <dc:creator>Inspiron</dc:creator>
  <cp:lastModifiedBy>Inspiron</cp:lastModifiedBy>
  <cp:revision>54</cp:revision>
  <dcterms:created xsi:type="dcterms:W3CDTF">2018-03-02T12:52:04Z</dcterms:created>
  <dcterms:modified xsi:type="dcterms:W3CDTF">2018-05-14T17:50:07Z</dcterms:modified>
</cp:coreProperties>
</file>