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Manual de Uso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762882" cy="514248"/>
          </a:xfrm>
        </p:spPr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</a:rPr>
              <a:t>Relatório de Demonstração de Resultados por Centro de custo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Versão 1.0.0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84" y="298743"/>
            <a:ext cx="2445432" cy="109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</a:t>
            </a:r>
            <a:r>
              <a:rPr lang="pt-BR" dirty="0" err="1" smtClean="0"/>
              <a:t>ITOne</a:t>
            </a:r>
            <a:endParaRPr lang="pt-BR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507067" y="161672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Conclusão: </a:t>
            </a:r>
            <a:r>
              <a:rPr lang="pt-BR" dirty="0" smtClean="0"/>
              <a:t>23/04/2018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55" y="3720305"/>
            <a:ext cx="3172011" cy="1019120"/>
          </a:xfrm>
        </p:spPr>
      </p:pic>
    </p:spTree>
    <p:extLst>
      <p:ext uri="{BB962C8B-B14F-4D97-AF65-F5344CB8AC3E}">
        <p14:creationId xmlns:p14="http://schemas.microsoft.com/office/powerpoint/2010/main" val="40181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1" y="1005247"/>
            <a:ext cx="11723950" cy="53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9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Este relatório informa a demonstração de resultados do exercício do período escolhido, das empresas selecionadas e centros de custo escolhidos.</a:t>
            </a:r>
            <a:br>
              <a:rPr lang="pt-BR" dirty="0" smtClean="0"/>
            </a:br>
            <a:r>
              <a:rPr lang="pt-BR" dirty="0" smtClean="0"/>
              <a:t>A apresentação dos dados é feita com base no modelo de relatório financeiro, mostrada por mês e por ano.</a:t>
            </a:r>
          </a:p>
          <a:p>
            <a:r>
              <a:rPr lang="pt-BR" dirty="0" smtClean="0"/>
              <a:t>Há uma configuração de atribuição de usuário por centro de custo, de modo que, um determinado usuário só pode ver os possíveis centros de custo no relatório. Essa configuração é feita no cadastro de Usuários padrão SAP.</a:t>
            </a:r>
          </a:p>
          <a:p>
            <a:r>
              <a:rPr lang="pt-BR" dirty="0" smtClean="0"/>
              <a:t>É possível realizar a impressão do relatório através do Crystal </a:t>
            </a:r>
            <a:r>
              <a:rPr lang="pt-BR" dirty="0" err="1" smtClean="0"/>
              <a:t>Reports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1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50082" y="257583"/>
            <a:ext cx="3854528" cy="729332"/>
          </a:xfrm>
        </p:spPr>
        <p:txBody>
          <a:bodyPr anchor="ctr"/>
          <a:lstStyle/>
          <a:p>
            <a:r>
              <a:rPr lang="pt-BR" dirty="0" smtClean="0"/>
              <a:t>Detalhamento dos Filtros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0" y="246283"/>
            <a:ext cx="1630183" cy="6172295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150082" y="948269"/>
            <a:ext cx="6174222" cy="4839241"/>
          </a:xfrm>
        </p:spPr>
        <p:txBody>
          <a:bodyPr/>
          <a:lstStyle/>
          <a:p>
            <a:r>
              <a:rPr lang="pt-BR" b="1" dirty="0" smtClean="0"/>
              <a:t>Modelo:</a:t>
            </a:r>
            <a:r>
              <a:rPr lang="pt-BR" dirty="0" smtClean="0"/>
              <a:t> lista de ‘Modelo de relatórios financeiros’ do tipo ‘Demonstração de Resultados’ cadastrados.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Período Contábil:</a:t>
            </a:r>
            <a:r>
              <a:rPr lang="pt-BR" dirty="0" smtClean="0"/>
              <a:t> Ano do exercício.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Período Mensal:</a:t>
            </a:r>
            <a:r>
              <a:rPr lang="pt-BR" dirty="0" smtClean="0"/>
              <a:t> Mês do exercício, se selecionado mais de um mês como no exemplo ao lado, é entendido a soma de janeiro a março como sendo o mês do exercício.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Empresa:</a:t>
            </a:r>
            <a:r>
              <a:rPr lang="pt-BR" dirty="0" smtClean="0"/>
              <a:t> </a:t>
            </a:r>
            <a:r>
              <a:rPr lang="pt-BR" dirty="0" err="1" smtClean="0"/>
              <a:t>ITOne</a:t>
            </a:r>
            <a:r>
              <a:rPr lang="pt-BR" dirty="0" smtClean="0"/>
              <a:t> ou ITPS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b="1" dirty="0" smtClean="0"/>
              <a:t>Centro de Custo:</a:t>
            </a:r>
            <a:r>
              <a:rPr lang="pt-BR" dirty="0" smtClean="0"/>
              <a:t> Possível a seleção de múltiplos. Para configurar quais centros de custo um usuário pode filtrar, deve-se ir no cadastro de usuário e configurar os centros de custos atribuídos ao mesmo.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40770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677334" y="2662708"/>
            <a:ext cx="8596667" cy="566738"/>
          </a:xfrm>
        </p:spPr>
        <p:txBody>
          <a:bodyPr/>
          <a:lstStyle/>
          <a:p>
            <a:r>
              <a:rPr lang="pt-BR" dirty="0" smtClean="0"/>
              <a:t>Detalhamento dos valores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>
          <a:xfrm>
            <a:off x="677334" y="3332478"/>
            <a:ext cx="8596667" cy="2076649"/>
          </a:xfrm>
        </p:spPr>
        <p:txBody>
          <a:bodyPr>
            <a:normAutofit/>
          </a:bodyPr>
          <a:lstStyle/>
          <a:p>
            <a:r>
              <a:rPr lang="pt-BR" sz="1600" b="1" dirty="0" smtClean="0"/>
              <a:t>Orçado: </a:t>
            </a:r>
            <a:r>
              <a:rPr lang="pt-BR" sz="1600" dirty="0" smtClean="0"/>
              <a:t>Soma do valor orçado em ‘Orçamento’ para os centros de custo (regra de distribuição) selecionados.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b="1" dirty="0" smtClean="0"/>
              <a:t>Realizado:</a:t>
            </a:r>
            <a:r>
              <a:rPr lang="pt-BR" sz="1600" dirty="0" smtClean="0"/>
              <a:t> Soma do valor realizado em ‘Lançamento contábil manual’ onde o campo ‘regra de distribuição’ está informado o centro de custo selecionado</a:t>
            </a:r>
            <a:br>
              <a:rPr lang="pt-BR" sz="1600" dirty="0" smtClean="0"/>
            </a:br>
            <a:r>
              <a:rPr lang="pt-BR" sz="1600" dirty="0" smtClean="0"/>
              <a:t/>
            </a:r>
            <a:br>
              <a:rPr lang="pt-BR" sz="1600" dirty="0" smtClean="0"/>
            </a:br>
            <a:r>
              <a:rPr lang="pt-BR" sz="1600" b="1" dirty="0" smtClean="0"/>
              <a:t>Variação $: </a:t>
            </a:r>
            <a:r>
              <a:rPr lang="pt-BR" sz="1600" dirty="0" smtClean="0"/>
              <a:t>Cálculo (Orçado – Realizado).</a:t>
            </a:r>
            <a:br>
              <a:rPr lang="pt-BR" sz="1600" dirty="0" smtClean="0"/>
            </a:br>
            <a:endParaRPr lang="pt-BR" sz="1600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76168"/>
            <a:ext cx="8612981" cy="2251120"/>
          </a:xfrm>
          <a:prstGeom prst="rect">
            <a:avLst/>
          </a:prstGeom>
        </p:spPr>
      </p:pic>
      <p:sp>
        <p:nvSpPr>
          <p:cNvPr id="13" name="Espaço Reservado para Texto 6"/>
          <p:cNvSpPr txBox="1">
            <a:spLocks/>
          </p:cNvSpPr>
          <p:nvPr/>
        </p:nvSpPr>
        <p:spPr>
          <a:xfrm>
            <a:off x="677333" y="5550796"/>
            <a:ext cx="8596667" cy="88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i="1" dirty="0" smtClean="0"/>
              <a:t>Observações:</a:t>
            </a:r>
            <a:r>
              <a:rPr lang="pt-BR" sz="1600" b="1" dirty="0" smtClean="0"/>
              <a:t> </a:t>
            </a:r>
            <a:r>
              <a:rPr lang="pt-BR" sz="1600" i="1" dirty="0" smtClean="0"/>
              <a:t>Quando uma conta que está dentro de uma linha de um modelo financeiro for uma conta de Receita, deve-se cadastrar o valor orçado na coluna ‘Crédito’ do ‘Orçamento’, e o cálculo de ‘Variação’ se torna (-Orçado – Realizado).</a:t>
            </a:r>
            <a:endParaRPr lang="pt-BR" sz="1600" b="1" i="1" dirty="0"/>
          </a:p>
        </p:txBody>
      </p:sp>
    </p:spTree>
    <p:extLst>
      <p:ext uri="{BB962C8B-B14F-4D97-AF65-F5344CB8AC3E}">
        <p14:creationId xmlns:p14="http://schemas.microsoft.com/office/powerpoint/2010/main" val="37062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939" y="5071059"/>
            <a:ext cx="8596667" cy="566738"/>
          </a:xfrm>
        </p:spPr>
        <p:txBody>
          <a:bodyPr/>
          <a:lstStyle/>
          <a:p>
            <a:r>
              <a:rPr lang="pt-BR" dirty="0" smtClean="0"/>
              <a:t>Atribuição de Centro de Custo por Usuário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12939" y="5637797"/>
            <a:ext cx="8596667" cy="674024"/>
          </a:xfrm>
        </p:spPr>
        <p:txBody>
          <a:bodyPr>
            <a:normAutofit/>
          </a:bodyPr>
          <a:lstStyle/>
          <a:p>
            <a:r>
              <a:rPr lang="pt-BR" sz="1400" dirty="0" smtClean="0"/>
              <a:t>No cadastro de usuários é realizada a atribuição de centro de custo por usuário para filtro no relatório.</a:t>
            </a:r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22" y="7144"/>
            <a:ext cx="77152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473</TotalTime>
  <Words>165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Manual de Uso</vt:lpstr>
      <vt:lpstr>Projeto ITOne</vt:lpstr>
      <vt:lpstr>Apresentação do PowerPoint</vt:lpstr>
      <vt:lpstr>Descrição Geral</vt:lpstr>
      <vt:lpstr>Detalhamento dos Filtros</vt:lpstr>
      <vt:lpstr>Detalhamento dos valores</vt:lpstr>
      <vt:lpstr>Atribuição de Centro de Custo por Usuário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de Uso</dc:title>
  <dc:creator>Inspiron</dc:creator>
  <cp:lastModifiedBy>Inspiron</cp:lastModifiedBy>
  <cp:revision>36</cp:revision>
  <dcterms:created xsi:type="dcterms:W3CDTF">2018-03-02T12:52:04Z</dcterms:created>
  <dcterms:modified xsi:type="dcterms:W3CDTF">2018-04-23T14:05:05Z</dcterms:modified>
</cp:coreProperties>
</file>