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6"/>
  </p:normalViewPr>
  <p:slideViewPr>
    <p:cSldViewPr snapToGrid="0">
      <p:cViewPr varScale="1">
        <p:scale>
          <a:sx n="106" d="100"/>
          <a:sy n="106" d="100"/>
        </p:scale>
        <p:origin x="79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CFCE45-249C-8D4F-B139-07E7DA182F31}"/>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1DE032A8-B15D-657C-DFF6-992CEF9441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F0B88D67-F9B9-0DA5-1768-3E11D8B5445A}"/>
              </a:ext>
            </a:extLst>
          </p:cNvPr>
          <p:cNvSpPr>
            <a:spLocks noGrp="1"/>
          </p:cNvSpPr>
          <p:nvPr>
            <p:ph type="dt" sz="half" idx="10"/>
          </p:nvPr>
        </p:nvSpPr>
        <p:spPr/>
        <p:txBody>
          <a:bodyPr/>
          <a:lstStyle/>
          <a:p>
            <a:fld id="{F3B71903-66E9-F244-8919-6E7C792B57F4}" type="datetimeFigureOut">
              <a:rPr lang="es-ES" smtClean="0"/>
              <a:t>26/7/25</a:t>
            </a:fld>
            <a:endParaRPr lang="es-ES"/>
          </a:p>
        </p:txBody>
      </p:sp>
      <p:sp>
        <p:nvSpPr>
          <p:cNvPr id="5" name="Marcador de pie de página 4">
            <a:extLst>
              <a:ext uri="{FF2B5EF4-FFF2-40B4-BE49-F238E27FC236}">
                <a16:creationId xmlns:a16="http://schemas.microsoft.com/office/drawing/2014/main" id="{7C79A30C-62A2-F5A6-B6C9-C9C084E595A6}"/>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B331FE4-123D-7B86-7EE1-AA400B7C7D64}"/>
              </a:ext>
            </a:extLst>
          </p:cNvPr>
          <p:cNvSpPr>
            <a:spLocks noGrp="1"/>
          </p:cNvSpPr>
          <p:nvPr>
            <p:ph type="sldNum" sz="quarter" idx="12"/>
          </p:nvPr>
        </p:nvSpPr>
        <p:spPr/>
        <p:txBody>
          <a:bodyPr/>
          <a:lstStyle/>
          <a:p>
            <a:fld id="{D28F9344-541B-294D-9E0B-20E6A4754F8D}" type="slidenum">
              <a:rPr lang="es-ES" smtClean="0"/>
              <a:t>‹Nº›</a:t>
            </a:fld>
            <a:endParaRPr lang="es-ES"/>
          </a:p>
        </p:txBody>
      </p:sp>
    </p:spTree>
    <p:extLst>
      <p:ext uri="{BB962C8B-B14F-4D97-AF65-F5344CB8AC3E}">
        <p14:creationId xmlns:p14="http://schemas.microsoft.com/office/powerpoint/2010/main" val="3810993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60693C-7F80-3611-6169-C52EA0DCD47E}"/>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1297640A-3BCE-FCE5-75D9-5C2DE17DADA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8DF3521-181A-4BDA-B442-7E11B33402C6}"/>
              </a:ext>
            </a:extLst>
          </p:cNvPr>
          <p:cNvSpPr>
            <a:spLocks noGrp="1"/>
          </p:cNvSpPr>
          <p:nvPr>
            <p:ph type="dt" sz="half" idx="10"/>
          </p:nvPr>
        </p:nvSpPr>
        <p:spPr/>
        <p:txBody>
          <a:bodyPr/>
          <a:lstStyle/>
          <a:p>
            <a:fld id="{F3B71903-66E9-F244-8919-6E7C792B57F4}" type="datetimeFigureOut">
              <a:rPr lang="es-ES" smtClean="0"/>
              <a:t>26/7/25</a:t>
            </a:fld>
            <a:endParaRPr lang="es-ES"/>
          </a:p>
        </p:txBody>
      </p:sp>
      <p:sp>
        <p:nvSpPr>
          <p:cNvPr id="5" name="Marcador de pie de página 4">
            <a:extLst>
              <a:ext uri="{FF2B5EF4-FFF2-40B4-BE49-F238E27FC236}">
                <a16:creationId xmlns:a16="http://schemas.microsoft.com/office/drawing/2014/main" id="{3DCC44D1-6A98-3D90-9F80-DDC158DDCDB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A54BABF-6C78-62EE-75AB-DD919F3E51C5}"/>
              </a:ext>
            </a:extLst>
          </p:cNvPr>
          <p:cNvSpPr>
            <a:spLocks noGrp="1"/>
          </p:cNvSpPr>
          <p:nvPr>
            <p:ph type="sldNum" sz="quarter" idx="12"/>
          </p:nvPr>
        </p:nvSpPr>
        <p:spPr/>
        <p:txBody>
          <a:bodyPr/>
          <a:lstStyle/>
          <a:p>
            <a:fld id="{D28F9344-541B-294D-9E0B-20E6A4754F8D}" type="slidenum">
              <a:rPr lang="es-ES" smtClean="0"/>
              <a:t>‹Nº›</a:t>
            </a:fld>
            <a:endParaRPr lang="es-ES"/>
          </a:p>
        </p:txBody>
      </p:sp>
    </p:spTree>
    <p:extLst>
      <p:ext uri="{BB962C8B-B14F-4D97-AF65-F5344CB8AC3E}">
        <p14:creationId xmlns:p14="http://schemas.microsoft.com/office/powerpoint/2010/main" val="1300042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95CD49C-11F0-6218-7351-861DDD096441}"/>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5015A54E-59F8-0BB0-DCAC-64D3D5306406}"/>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C2C1871C-5191-ABB4-14B1-D0360CB85E0D}"/>
              </a:ext>
            </a:extLst>
          </p:cNvPr>
          <p:cNvSpPr>
            <a:spLocks noGrp="1"/>
          </p:cNvSpPr>
          <p:nvPr>
            <p:ph type="dt" sz="half" idx="10"/>
          </p:nvPr>
        </p:nvSpPr>
        <p:spPr/>
        <p:txBody>
          <a:bodyPr/>
          <a:lstStyle/>
          <a:p>
            <a:fld id="{F3B71903-66E9-F244-8919-6E7C792B57F4}" type="datetimeFigureOut">
              <a:rPr lang="es-ES" smtClean="0"/>
              <a:t>26/7/25</a:t>
            </a:fld>
            <a:endParaRPr lang="es-ES"/>
          </a:p>
        </p:txBody>
      </p:sp>
      <p:sp>
        <p:nvSpPr>
          <p:cNvPr id="5" name="Marcador de pie de página 4">
            <a:extLst>
              <a:ext uri="{FF2B5EF4-FFF2-40B4-BE49-F238E27FC236}">
                <a16:creationId xmlns:a16="http://schemas.microsoft.com/office/drawing/2014/main" id="{B7F2492F-0BB0-D6F5-BAD3-9993786100F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42C6303-2964-6629-9C23-1183D1C6A8B6}"/>
              </a:ext>
            </a:extLst>
          </p:cNvPr>
          <p:cNvSpPr>
            <a:spLocks noGrp="1"/>
          </p:cNvSpPr>
          <p:nvPr>
            <p:ph type="sldNum" sz="quarter" idx="12"/>
          </p:nvPr>
        </p:nvSpPr>
        <p:spPr/>
        <p:txBody>
          <a:bodyPr/>
          <a:lstStyle/>
          <a:p>
            <a:fld id="{D28F9344-541B-294D-9E0B-20E6A4754F8D}" type="slidenum">
              <a:rPr lang="es-ES" smtClean="0"/>
              <a:t>‹Nº›</a:t>
            </a:fld>
            <a:endParaRPr lang="es-ES"/>
          </a:p>
        </p:txBody>
      </p:sp>
    </p:spTree>
    <p:extLst>
      <p:ext uri="{BB962C8B-B14F-4D97-AF65-F5344CB8AC3E}">
        <p14:creationId xmlns:p14="http://schemas.microsoft.com/office/powerpoint/2010/main" val="2174511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3EE220-2E41-FA51-7528-1A3471217306}"/>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5997A10D-1878-A9F2-7643-B3C8B2925BD6}"/>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D6DC8B5-1CA0-51D6-0E9F-3FBA7B2611BD}"/>
              </a:ext>
            </a:extLst>
          </p:cNvPr>
          <p:cNvSpPr>
            <a:spLocks noGrp="1"/>
          </p:cNvSpPr>
          <p:nvPr>
            <p:ph type="dt" sz="half" idx="10"/>
          </p:nvPr>
        </p:nvSpPr>
        <p:spPr/>
        <p:txBody>
          <a:bodyPr/>
          <a:lstStyle/>
          <a:p>
            <a:fld id="{F3B71903-66E9-F244-8919-6E7C792B57F4}" type="datetimeFigureOut">
              <a:rPr lang="es-ES" smtClean="0"/>
              <a:t>26/7/25</a:t>
            </a:fld>
            <a:endParaRPr lang="es-ES"/>
          </a:p>
        </p:txBody>
      </p:sp>
      <p:sp>
        <p:nvSpPr>
          <p:cNvPr id="5" name="Marcador de pie de página 4">
            <a:extLst>
              <a:ext uri="{FF2B5EF4-FFF2-40B4-BE49-F238E27FC236}">
                <a16:creationId xmlns:a16="http://schemas.microsoft.com/office/drawing/2014/main" id="{B77D4428-52C9-992F-A0CC-A751D8858D9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D4B8A6ED-41C8-E057-304E-D38AA7DA451E}"/>
              </a:ext>
            </a:extLst>
          </p:cNvPr>
          <p:cNvSpPr>
            <a:spLocks noGrp="1"/>
          </p:cNvSpPr>
          <p:nvPr>
            <p:ph type="sldNum" sz="quarter" idx="12"/>
          </p:nvPr>
        </p:nvSpPr>
        <p:spPr/>
        <p:txBody>
          <a:bodyPr/>
          <a:lstStyle/>
          <a:p>
            <a:fld id="{D28F9344-541B-294D-9E0B-20E6A4754F8D}" type="slidenum">
              <a:rPr lang="es-ES" smtClean="0"/>
              <a:t>‹Nº›</a:t>
            </a:fld>
            <a:endParaRPr lang="es-ES"/>
          </a:p>
        </p:txBody>
      </p:sp>
    </p:spTree>
    <p:extLst>
      <p:ext uri="{BB962C8B-B14F-4D97-AF65-F5344CB8AC3E}">
        <p14:creationId xmlns:p14="http://schemas.microsoft.com/office/powerpoint/2010/main" val="786327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CD41E8-51A9-D78C-E16E-6D6F7AAB7337}"/>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B300AE2A-F833-C0A8-FA39-B6D96A8CA10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457BBBF-66A4-2542-E739-04E57C21FDB9}"/>
              </a:ext>
            </a:extLst>
          </p:cNvPr>
          <p:cNvSpPr>
            <a:spLocks noGrp="1"/>
          </p:cNvSpPr>
          <p:nvPr>
            <p:ph type="dt" sz="half" idx="10"/>
          </p:nvPr>
        </p:nvSpPr>
        <p:spPr/>
        <p:txBody>
          <a:bodyPr/>
          <a:lstStyle/>
          <a:p>
            <a:fld id="{F3B71903-66E9-F244-8919-6E7C792B57F4}" type="datetimeFigureOut">
              <a:rPr lang="es-ES" smtClean="0"/>
              <a:t>26/7/25</a:t>
            </a:fld>
            <a:endParaRPr lang="es-ES"/>
          </a:p>
        </p:txBody>
      </p:sp>
      <p:sp>
        <p:nvSpPr>
          <p:cNvPr id="5" name="Marcador de pie de página 4">
            <a:extLst>
              <a:ext uri="{FF2B5EF4-FFF2-40B4-BE49-F238E27FC236}">
                <a16:creationId xmlns:a16="http://schemas.microsoft.com/office/drawing/2014/main" id="{9C73C4A4-917B-459E-CFCF-593002DC9AD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AC09C60C-D511-7921-AF70-396D96F59A81}"/>
              </a:ext>
            </a:extLst>
          </p:cNvPr>
          <p:cNvSpPr>
            <a:spLocks noGrp="1"/>
          </p:cNvSpPr>
          <p:nvPr>
            <p:ph type="sldNum" sz="quarter" idx="12"/>
          </p:nvPr>
        </p:nvSpPr>
        <p:spPr/>
        <p:txBody>
          <a:bodyPr/>
          <a:lstStyle/>
          <a:p>
            <a:fld id="{D28F9344-541B-294D-9E0B-20E6A4754F8D}" type="slidenum">
              <a:rPr lang="es-ES" smtClean="0"/>
              <a:t>‹Nº›</a:t>
            </a:fld>
            <a:endParaRPr lang="es-ES"/>
          </a:p>
        </p:txBody>
      </p:sp>
    </p:spTree>
    <p:extLst>
      <p:ext uri="{BB962C8B-B14F-4D97-AF65-F5344CB8AC3E}">
        <p14:creationId xmlns:p14="http://schemas.microsoft.com/office/powerpoint/2010/main" val="2129668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1B52F2-169F-C8B5-F553-192CB0FB42DF}"/>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ED298D5A-E111-D423-F0F3-583073393A36}"/>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853CA1BA-D6CE-CD01-E78A-B41735F92776}"/>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13AAC861-BB3D-858E-E143-A27F18163313}"/>
              </a:ext>
            </a:extLst>
          </p:cNvPr>
          <p:cNvSpPr>
            <a:spLocks noGrp="1"/>
          </p:cNvSpPr>
          <p:nvPr>
            <p:ph type="dt" sz="half" idx="10"/>
          </p:nvPr>
        </p:nvSpPr>
        <p:spPr/>
        <p:txBody>
          <a:bodyPr/>
          <a:lstStyle/>
          <a:p>
            <a:fld id="{F3B71903-66E9-F244-8919-6E7C792B57F4}" type="datetimeFigureOut">
              <a:rPr lang="es-ES" smtClean="0"/>
              <a:t>26/7/25</a:t>
            </a:fld>
            <a:endParaRPr lang="es-ES"/>
          </a:p>
        </p:txBody>
      </p:sp>
      <p:sp>
        <p:nvSpPr>
          <p:cNvPr id="6" name="Marcador de pie de página 5">
            <a:extLst>
              <a:ext uri="{FF2B5EF4-FFF2-40B4-BE49-F238E27FC236}">
                <a16:creationId xmlns:a16="http://schemas.microsoft.com/office/drawing/2014/main" id="{E6EE939F-85B5-CAED-40B3-1518B3D6FA29}"/>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0864909A-57BD-C7F1-886C-4847FB2A4D28}"/>
              </a:ext>
            </a:extLst>
          </p:cNvPr>
          <p:cNvSpPr>
            <a:spLocks noGrp="1"/>
          </p:cNvSpPr>
          <p:nvPr>
            <p:ph type="sldNum" sz="quarter" idx="12"/>
          </p:nvPr>
        </p:nvSpPr>
        <p:spPr/>
        <p:txBody>
          <a:bodyPr/>
          <a:lstStyle/>
          <a:p>
            <a:fld id="{D28F9344-541B-294D-9E0B-20E6A4754F8D}" type="slidenum">
              <a:rPr lang="es-ES" smtClean="0"/>
              <a:t>‹Nº›</a:t>
            </a:fld>
            <a:endParaRPr lang="es-ES"/>
          </a:p>
        </p:txBody>
      </p:sp>
    </p:spTree>
    <p:extLst>
      <p:ext uri="{BB962C8B-B14F-4D97-AF65-F5344CB8AC3E}">
        <p14:creationId xmlns:p14="http://schemas.microsoft.com/office/powerpoint/2010/main" val="3248060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A8F03F-6B2D-9D34-CD46-0BABF042B6D0}"/>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A062DAB8-CEC1-8CDB-2A3B-5C4AEF408C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6DDF1F02-5537-B4B3-A92C-EEF735C70E2C}"/>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4B810E99-999D-FEF7-80DE-8FACDF0908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C6D05057-9A5F-ADFF-9D34-6383E08154DB}"/>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E7B351A0-7742-F64A-36EC-3FF2B7230B05}"/>
              </a:ext>
            </a:extLst>
          </p:cNvPr>
          <p:cNvSpPr>
            <a:spLocks noGrp="1"/>
          </p:cNvSpPr>
          <p:nvPr>
            <p:ph type="dt" sz="half" idx="10"/>
          </p:nvPr>
        </p:nvSpPr>
        <p:spPr/>
        <p:txBody>
          <a:bodyPr/>
          <a:lstStyle/>
          <a:p>
            <a:fld id="{F3B71903-66E9-F244-8919-6E7C792B57F4}" type="datetimeFigureOut">
              <a:rPr lang="es-ES" smtClean="0"/>
              <a:t>26/7/25</a:t>
            </a:fld>
            <a:endParaRPr lang="es-ES"/>
          </a:p>
        </p:txBody>
      </p:sp>
      <p:sp>
        <p:nvSpPr>
          <p:cNvPr id="8" name="Marcador de pie de página 7">
            <a:extLst>
              <a:ext uri="{FF2B5EF4-FFF2-40B4-BE49-F238E27FC236}">
                <a16:creationId xmlns:a16="http://schemas.microsoft.com/office/drawing/2014/main" id="{7D419F56-CE45-3140-FFD9-805ABD7A1970}"/>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D95B093D-F115-CBEB-1A1C-39200C7E55D3}"/>
              </a:ext>
            </a:extLst>
          </p:cNvPr>
          <p:cNvSpPr>
            <a:spLocks noGrp="1"/>
          </p:cNvSpPr>
          <p:nvPr>
            <p:ph type="sldNum" sz="quarter" idx="12"/>
          </p:nvPr>
        </p:nvSpPr>
        <p:spPr/>
        <p:txBody>
          <a:bodyPr/>
          <a:lstStyle/>
          <a:p>
            <a:fld id="{D28F9344-541B-294D-9E0B-20E6A4754F8D}" type="slidenum">
              <a:rPr lang="es-ES" smtClean="0"/>
              <a:t>‹Nº›</a:t>
            </a:fld>
            <a:endParaRPr lang="es-ES"/>
          </a:p>
        </p:txBody>
      </p:sp>
    </p:spTree>
    <p:extLst>
      <p:ext uri="{BB962C8B-B14F-4D97-AF65-F5344CB8AC3E}">
        <p14:creationId xmlns:p14="http://schemas.microsoft.com/office/powerpoint/2010/main" val="4238726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D1C4E8-BEA0-DBC3-6AE5-5956ACCA08AD}"/>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8554346A-A813-9EC7-684F-45C5C8FA06FB}"/>
              </a:ext>
            </a:extLst>
          </p:cNvPr>
          <p:cNvSpPr>
            <a:spLocks noGrp="1"/>
          </p:cNvSpPr>
          <p:nvPr>
            <p:ph type="dt" sz="half" idx="10"/>
          </p:nvPr>
        </p:nvSpPr>
        <p:spPr/>
        <p:txBody>
          <a:bodyPr/>
          <a:lstStyle/>
          <a:p>
            <a:fld id="{F3B71903-66E9-F244-8919-6E7C792B57F4}" type="datetimeFigureOut">
              <a:rPr lang="es-ES" smtClean="0"/>
              <a:t>26/7/25</a:t>
            </a:fld>
            <a:endParaRPr lang="es-ES"/>
          </a:p>
        </p:txBody>
      </p:sp>
      <p:sp>
        <p:nvSpPr>
          <p:cNvPr id="4" name="Marcador de pie de página 3">
            <a:extLst>
              <a:ext uri="{FF2B5EF4-FFF2-40B4-BE49-F238E27FC236}">
                <a16:creationId xmlns:a16="http://schemas.microsoft.com/office/drawing/2014/main" id="{3AFD3B6F-EAE1-6296-12DC-33081D140FFA}"/>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95AFB51D-9205-8806-AEE2-910564333E81}"/>
              </a:ext>
            </a:extLst>
          </p:cNvPr>
          <p:cNvSpPr>
            <a:spLocks noGrp="1"/>
          </p:cNvSpPr>
          <p:nvPr>
            <p:ph type="sldNum" sz="quarter" idx="12"/>
          </p:nvPr>
        </p:nvSpPr>
        <p:spPr/>
        <p:txBody>
          <a:bodyPr/>
          <a:lstStyle/>
          <a:p>
            <a:fld id="{D28F9344-541B-294D-9E0B-20E6A4754F8D}" type="slidenum">
              <a:rPr lang="es-ES" smtClean="0"/>
              <a:t>‹Nº›</a:t>
            </a:fld>
            <a:endParaRPr lang="es-ES"/>
          </a:p>
        </p:txBody>
      </p:sp>
    </p:spTree>
    <p:extLst>
      <p:ext uri="{BB962C8B-B14F-4D97-AF65-F5344CB8AC3E}">
        <p14:creationId xmlns:p14="http://schemas.microsoft.com/office/powerpoint/2010/main" val="972853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8F19D26-B0F9-A71B-56F6-71A7D947E3FC}"/>
              </a:ext>
            </a:extLst>
          </p:cNvPr>
          <p:cNvSpPr>
            <a:spLocks noGrp="1"/>
          </p:cNvSpPr>
          <p:nvPr>
            <p:ph type="dt" sz="half" idx="10"/>
          </p:nvPr>
        </p:nvSpPr>
        <p:spPr/>
        <p:txBody>
          <a:bodyPr/>
          <a:lstStyle/>
          <a:p>
            <a:fld id="{F3B71903-66E9-F244-8919-6E7C792B57F4}" type="datetimeFigureOut">
              <a:rPr lang="es-ES" smtClean="0"/>
              <a:t>26/7/25</a:t>
            </a:fld>
            <a:endParaRPr lang="es-ES"/>
          </a:p>
        </p:txBody>
      </p:sp>
      <p:sp>
        <p:nvSpPr>
          <p:cNvPr id="3" name="Marcador de pie de página 2">
            <a:extLst>
              <a:ext uri="{FF2B5EF4-FFF2-40B4-BE49-F238E27FC236}">
                <a16:creationId xmlns:a16="http://schemas.microsoft.com/office/drawing/2014/main" id="{CA1E3192-6152-4151-A79E-4F9C7305C43E}"/>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EBF25CCC-5148-3605-83DE-CE7D8BC44EBD}"/>
              </a:ext>
            </a:extLst>
          </p:cNvPr>
          <p:cNvSpPr>
            <a:spLocks noGrp="1"/>
          </p:cNvSpPr>
          <p:nvPr>
            <p:ph type="sldNum" sz="quarter" idx="12"/>
          </p:nvPr>
        </p:nvSpPr>
        <p:spPr/>
        <p:txBody>
          <a:bodyPr/>
          <a:lstStyle/>
          <a:p>
            <a:fld id="{D28F9344-541B-294D-9E0B-20E6A4754F8D}" type="slidenum">
              <a:rPr lang="es-ES" smtClean="0"/>
              <a:t>‹Nº›</a:t>
            </a:fld>
            <a:endParaRPr lang="es-ES"/>
          </a:p>
        </p:txBody>
      </p:sp>
    </p:spTree>
    <p:extLst>
      <p:ext uri="{BB962C8B-B14F-4D97-AF65-F5344CB8AC3E}">
        <p14:creationId xmlns:p14="http://schemas.microsoft.com/office/powerpoint/2010/main" val="700675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EAE242-4F4F-0E04-D36B-40B624B79C6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619E9455-7C82-12AA-FA23-0F2F21DF35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E6520A6D-E0FF-D77F-38EA-273CACF374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87F8130-D24D-F10A-29EF-BFA61AE203C2}"/>
              </a:ext>
            </a:extLst>
          </p:cNvPr>
          <p:cNvSpPr>
            <a:spLocks noGrp="1"/>
          </p:cNvSpPr>
          <p:nvPr>
            <p:ph type="dt" sz="half" idx="10"/>
          </p:nvPr>
        </p:nvSpPr>
        <p:spPr/>
        <p:txBody>
          <a:bodyPr/>
          <a:lstStyle/>
          <a:p>
            <a:fld id="{F3B71903-66E9-F244-8919-6E7C792B57F4}" type="datetimeFigureOut">
              <a:rPr lang="es-ES" smtClean="0"/>
              <a:t>26/7/25</a:t>
            </a:fld>
            <a:endParaRPr lang="es-ES"/>
          </a:p>
        </p:txBody>
      </p:sp>
      <p:sp>
        <p:nvSpPr>
          <p:cNvPr id="6" name="Marcador de pie de página 5">
            <a:extLst>
              <a:ext uri="{FF2B5EF4-FFF2-40B4-BE49-F238E27FC236}">
                <a16:creationId xmlns:a16="http://schemas.microsoft.com/office/drawing/2014/main" id="{5DA6EA64-449E-32F9-619F-F79B44CD5911}"/>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983A838E-16EB-94F3-1655-640F16ABA3DE}"/>
              </a:ext>
            </a:extLst>
          </p:cNvPr>
          <p:cNvSpPr>
            <a:spLocks noGrp="1"/>
          </p:cNvSpPr>
          <p:nvPr>
            <p:ph type="sldNum" sz="quarter" idx="12"/>
          </p:nvPr>
        </p:nvSpPr>
        <p:spPr/>
        <p:txBody>
          <a:bodyPr/>
          <a:lstStyle/>
          <a:p>
            <a:fld id="{D28F9344-541B-294D-9E0B-20E6A4754F8D}" type="slidenum">
              <a:rPr lang="es-ES" smtClean="0"/>
              <a:t>‹Nº›</a:t>
            </a:fld>
            <a:endParaRPr lang="es-ES"/>
          </a:p>
        </p:txBody>
      </p:sp>
    </p:spTree>
    <p:extLst>
      <p:ext uri="{BB962C8B-B14F-4D97-AF65-F5344CB8AC3E}">
        <p14:creationId xmlns:p14="http://schemas.microsoft.com/office/powerpoint/2010/main" val="460592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C8C344-75C6-0376-9F05-F4C14F02694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1B6993F0-5F44-0408-875B-A0D0A92BDE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5BB9F0DC-29FC-8C1A-D0FA-FA3AF3C4E1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0DBC164-E79E-DB19-1237-F1268A156D0F}"/>
              </a:ext>
            </a:extLst>
          </p:cNvPr>
          <p:cNvSpPr>
            <a:spLocks noGrp="1"/>
          </p:cNvSpPr>
          <p:nvPr>
            <p:ph type="dt" sz="half" idx="10"/>
          </p:nvPr>
        </p:nvSpPr>
        <p:spPr/>
        <p:txBody>
          <a:bodyPr/>
          <a:lstStyle/>
          <a:p>
            <a:fld id="{F3B71903-66E9-F244-8919-6E7C792B57F4}" type="datetimeFigureOut">
              <a:rPr lang="es-ES" smtClean="0"/>
              <a:t>26/7/25</a:t>
            </a:fld>
            <a:endParaRPr lang="es-ES"/>
          </a:p>
        </p:txBody>
      </p:sp>
      <p:sp>
        <p:nvSpPr>
          <p:cNvPr id="6" name="Marcador de pie de página 5">
            <a:extLst>
              <a:ext uri="{FF2B5EF4-FFF2-40B4-BE49-F238E27FC236}">
                <a16:creationId xmlns:a16="http://schemas.microsoft.com/office/drawing/2014/main" id="{3074520B-6143-CD3F-D8C7-1335B6E59738}"/>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32326A5D-185F-79A7-40FA-CF2671D1F16C}"/>
              </a:ext>
            </a:extLst>
          </p:cNvPr>
          <p:cNvSpPr>
            <a:spLocks noGrp="1"/>
          </p:cNvSpPr>
          <p:nvPr>
            <p:ph type="sldNum" sz="quarter" idx="12"/>
          </p:nvPr>
        </p:nvSpPr>
        <p:spPr/>
        <p:txBody>
          <a:bodyPr/>
          <a:lstStyle/>
          <a:p>
            <a:fld id="{D28F9344-541B-294D-9E0B-20E6A4754F8D}" type="slidenum">
              <a:rPr lang="es-ES" smtClean="0"/>
              <a:t>‹Nº›</a:t>
            </a:fld>
            <a:endParaRPr lang="es-ES"/>
          </a:p>
        </p:txBody>
      </p:sp>
    </p:spTree>
    <p:extLst>
      <p:ext uri="{BB962C8B-B14F-4D97-AF65-F5344CB8AC3E}">
        <p14:creationId xmlns:p14="http://schemas.microsoft.com/office/powerpoint/2010/main" val="1525478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453183C-5A06-57C4-89DA-31EF903858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95F4CA64-E7BB-046A-A772-CF57AA8FC9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BD24CC7-46DA-DB54-E014-A1321FE7AF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3B71903-66E9-F244-8919-6E7C792B57F4}" type="datetimeFigureOut">
              <a:rPr lang="es-ES" smtClean="0"/>
              <a:t>26/7/25</a:t>
            </a:fld>
            <a:endParaRPr lang="es-ES"/>
          </a:p>
        </p:txBody>
      </p:sp>
      <p:sp>
        <p:nvSpPr>
          <p:cNvPr id="5" name="Marcador de pie de página 4">
            <a:extLst>
              <a:ext uri="{FF2B5EF4-FFF2-40B4-BE49-F238E27FC236}">
                <a16:creationId xmlns:a16="http://schemas.microsoft.com/office/drawing/2014/main" id="{4FFBF26B-DBA7-05F7-ECF4-EBB10B8AAD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ES"/>
          </a:p>
        </p:txBody>
      </p:sp>
      <p:sp>
        <p:nvSpPr>
          <p:cNvPr id="6" name="Marcador de número de diapositiva 5">
            <a:extLst>
              <a:ext uri="{FF2B5EF4-FFF2-40B4-BE49-F238E27FC236}">
                <a16:creationId xmlns:a16="http://schemas.microsoft.com/office/drawing/2014/main" id="{82E93469-CA07-0428-BD64-E4AE35AD4B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28F9344-541B-294D-9E0B-20E6A4754F8D}" type="slidenum">
              <a:rPr lang="es-ES" smtClean="0"/>
              <a:t>‹Nº›</a:t>
            </a:fld>
            <a:endParaRPr lang="es-ES"/>
          </a:p>
        </p:txBody>
      </p:sp>
    </p:spTree>
    <p:extLst>
      <p:ext uri="{BB962C8B-B14F-4D97-AF65-F5344CB8AC3E}">
        <p14:creationId xmlns:p14="http://schemas.microsoft.com/office/powerpoint/2010/main" val="1424979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39A621-4011-C53C-FC31-1DA02799E892}"/>
              </a:ext>
            </a:extLst>
          </p:cNvPr>
          <p:cNvSpPr>
            <a:spLocks noGrp="1"/>
          </p:cNvSpPr>
          <p:nvPr>
            <p:ph type="ctrTitle"/>
          </p:nvPr>
        </p:nvSpPr>
        <p:spPr/>
        <p:txBody>
          <a:bodyPr/>
          <a:lstStyle/>
          <a:p>
            <a:r>
              <a:rPr lang="es-ES" dirty="0" err="1"/>
              <a:t>Titanic</a:t>
            </a:r>
            <a:endParaRPr lang="es-ES" dirty="0"/>
          </a:p>
        </p:txBody>
      </p:sp>
      <p:sp>
        <p:nvSpPr>
          <p:cNvPr id="3" name="Subtítulo 2">
            <a:extLst>
              <a:ext uri="{FF2B5EF4-FFF2-40B4-BE49-F238E27FC236}">
                <a16:creationId xmlns:a16="http://schemas.microsoft.com/office/drawing/2014/main" id="{109B0564-721C-2537-C1C6-55785D156228}"/>
              </a:ext>
            </a:extLst>
          </p:cNvPr>
          <p:cNvSpPr>
            <a:spLocks noGrp="1"/>
          </p:cNvSpPr>
          <p:nvPr>
            <p:ph type="subTitle" idx="1"/>
          </p:nvPr>
        </p:nvSpPr>
        <p:spPr/>
        <p:txBody>
          <a:bodyPr/>
          <a:lstStyle/>
          <a:p>
            <a:r>
              <a:rPr lang="es-ES" dirty="0"/>
              <a:t>El barco hundido</a:t>
            </a:r>
          </a:p>
        </p:txBody>
      </p:sp>
    </p:spTree>
    <p:extLst>
      <p:ext uri="{BB962C8B-B14F-4D97-AF65-F5344CB8AC3E}">
        <p14:creationId xmlns:p14="http://schemas.microsoft.com/office/powerpoint/2010/main" val="3630528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A0665B-A145-4123-37D0-21E3D4B75F67}"/>
              </a:ext>
            </a:extLst>
          </p:cNvPr>
          <p:cNvSpPr>
            <a:spLocks noGrp="1"/>
          </p:cNvSpPr>
          <p:nvPr>
            <p:ph type="title"/>
          </p:nvPr>
        </p:nvSpPr>
        <p:spPr/>
        <p:txBody>
          <a:bodyPr/>
          <a:lstStyle/>
          <a:p>
            <a:r>
              <a:rPr lang="es-ES" dirty="0"/>
              <a:t>Resumen</a:t>
            </a:r>
          </a:p>
        </p:txBody>
      </p:sp>
      <p:sp>
        <p:nvSpPr>
          <p:cNvPr id="3" name="Marcador de contenido 2">
            <a:extLst>
              <a:ext uri="{FF2B5EF4-FFF2-40B4-BE49-F238E27FC236}">
                <a16:creationId xmlns:a16="http://schemas.microsoft.com/office/drawing/2014/main" id="{99CA8129-D034-27B0-348C-2A3FE9410A36}"/>
              </a:ext>
            </a:extLst>
          </p:cNvPr>
          <p:cNvSpPr>
            <a:spLocks noGrp="1"/>
          </p:cNvSpPr>
          <p:nvPr>
            <p:ph idx="1"/>
          </p:nvPr>
        </p:nvSpPr>
        <p:spPr/>
        <p:txBody>
          <a:bodyPr>
            <a:normAutofit fontScale="55000" lnSpcReduction="20000"/>
          </a:bodyPr>
          <a:lstStyle/>
          <a:p>
            <a:pPr marL="0" indent="0">
              <a:buNone/>
            </a:pPr>
            <a:r>
              <a:rPr lang="es-ES" dirty="0" err="1"/>
              <a:t>Titanic</a:t>
            </a:r>
            <a:r>
              <a:rPr lang="es-ES" dirty="0"/>
              <a:t>, dirigida por James Cameron, es una épica historia de amor y tragedia ambientada en el viaje inaugural del famoso transatlántico británico RMS </a:t>
            </a:r>
            <a:r>
              <a:rPr lang="es-ES" dirty="0" err="1"/>
              <a:t>Titanic</a:t>
            </a:r>
            <a:r>
              <a:rPr lang="es-ES" dirty="0"/>
              <a:t>, que se hundió tras chocar contra un iceberg en la madrugada del 15 de abril de 1912. La película combina hechos históricos con una narrativa ficticia protagonizada por Jack Dawson y Rose </a:t>
            </a:r>
            <a:r>
              <a:rPr lang="es-ES" dirty="0" err="1"/>
              <a:t>DeWitt</a:t>
            </a:r>
            <a:r>
              <a:rPr lang="es-ES" dirty="0"/>
              <a:t> </a:t>
            </a:r>
            <a:r>
              <a:rPr lang="es-ES" dirty="0" err="1"/>
              <a:t>Bukater</a:t>
            </a:r>
            <a:r>
              <a:rPr lang="es-ES" dirty="0"/>
              <a:t>, dos jóvenes de diferentes clases sociales cuyas vidas se cruzan a bordo del barco. La historia comienza en el presente, cuando un cazador de tesoros, </a:t>
            </a:r>
            <a:r>
              <a:rPr lang="es-ES" dirty="0" err="1"/>
              <a:t>Brock</a:t>
            </a:r>
            <a:r>
              <a:rPr lang="es-ES" dirty="0"/>
              <a:t> Lovett, explora los restos del </a:t>
            </a:r>
            <a:r>
              <a:rPr lang="es-ES" dirty="0" err="1"/>
              <a:t>Titanic</a:t>
            </a:r>
            <a:r>
              <a:rPr lang="es-ES" dirty="0"/>
              <a:t> en busca de un valioso diamante conocido como el \"Corazón del Océano\". Durante la expedición, encuentran un dibujo de una mujer desnuda usando el collar, fechado el 14 de abril de 1912. La mujer del retrato, Rose Dawson Calvert, una anciana sobreviviente del desastre, ve la imagen en las noticias y contacta al equipo para contar su historia. A través de su relato, se remonta a 1912, cuando Rose, una joven de 17 años de clase alta, viaja en primera clase con su prometido, Cal </a:t>
            </a:r>
            <a:r>
              <a:rPr lang="es-ES" dirty="0" err="1"/>
              <a:t>Hockley</a:t>
            </a:r>
            <a:r>
              <a:rPr lang="es-ES" dirty="0"/>
              <a:t>, y su controladora madre Ruth. Rose se siente atrapada en una vida sin libertad, forzada a casarse con Cal para asegurar la estabilidad financiera de su familia. En un momento de desesperación, Rose intenta suicidarse lanzándose por la popa del </a:t>
            </a:r>
            <a:r>
              <a:rPr lang="es-ES" dirty="0" err="1"/>
              <a:t>Titanic</a:t>
            </a:r>
            <a:r>
              <a:rPr lang="es-ES" dirty="0"/>
              <a:t>, pero es salvada por Jack Dawson, un artista pobre que viaja en tercera clase gracias a un pasaje que ganó en una partida de cartas. A pesar de sus diferencias sociales, Jack y Rose comienzan a conocerse y enamorarse. Jack le muestra a Rose una vida de libertad, pasión y autenticidad, mientras ella le abre su mundo refinado y le ofrece amor. Su relación se ve constantemente amenazada por Cal, quien es posesivo y manipulador, y por la estricta madre de Rose, que desprecia a Jack por su clase social. La historia romántica alcanza su punto culminante cuando Jack dibuja a Rose desnuda usando solo el “Corazón del Océano”, y luego huyen por el barco celebrando su amor. Pero esa misma noche, el </a:t>
            </a:r>
            <a:r>
              <a:rPr lang="es-ES" dirty="0" err="1"/>
              <a:t>Titanic</a:t>
            </a:r>
            <a:r>
              <a:rPr lang="es-ES" dirty="0"/>
              <a:t> choca con un iceberg. El barco comienza a hundirse lentamente, y el caos se desata. A medida que la tragedia se intensifica, los personajes luchan por sobrevivir: Jack y Rose navegan por las entrañas del barco inundado, mientras Cal intenta separarlos y asegurar su propia salvación. Finalmente, Rose logra subirse a una balsa salvavidas, pero salta de vuelta al barco para quedarse con Jack. Ambos terminan en el agua helada, pero solo ella sobrevive tras ser rescatada. Jack muere congelado, sacrificándose para que ella tenga una oportunidad de vivir. En el presente, Rose lanza el \"Corazón del Océano\" al mar, dejándolo hundido junto a los restos del </a:t>
            </a:r>
            <a:r>
              <a:rPr lang="es-ES" dirty="0" err="1"/>
              <a:t>Titanic</a:t>
            </a:r>
            <a:r>
              <a:rPr lang="es-ES" dirty="0"/>
              <a:t>. </a:t>
            </a:r>
            <a:r>
              <a:rPr lang="es-ES" dirty="0" err="1"/>
              <a:t>Titanic</a:t>
            </a:r>
            <a:r>
              <a:rPr lang="es-ES" dirty="0"/>
              <a:t> no solo retrata una historia de amor trágico, sino también un poderoso retrato de clases sociales, valentía, pérdida y memoria. </a:t>
            </a:r>
            <a:r>
              <a:rPr lang="es-ES"/>
              <a:t>Con efectos visuales innovadores y una emotiva banda sonora, la película se convirtió en un fenómeno cultural y sigue siendo uno de los mayores éxitos del cine moderno.</a:t>
            </a:r>
          </a:p>
          <a:p>
            <a:pPr marL="0" indent="0">
              <a:buNone/>
            </a:pPr>
            <a:endParaRPr lang="es-ES"/>
          </a:p>
        </p:txBody>
      </p:sp>
    </p:spTree>
    <p:extLst>
      <p:ext uri="{BB962C8B-B14F-4D97-AF65-F5344CB8AC3E}">
        <p14:creationId xmlns:p14="http://schemas.microsoft.com/office/powerpoint/2010/main" val="291133174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TotalTime>
  <Words>572</Words>
  <Application>Microsoft Macintosh PowerPoint</Application>
  <PresentationFormat>Panorámica</PresentationFormat>
  <Paragraphs>4</Paragraphs>
  <Slides>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vt:i4>
      </vt:variant>
    </vt:vector>
  </HeadingPairs>
  <TitlesOfParts>
    <vt:vector size="6" baseType="lpstr">
      <vt:lpstr>Aptos</vt:lpstr>
      <vt:lpstr>Aptos Display</vt:lpstr>
      <vt:lpstr>Arial</vt:lpstr>
      <vt:lpstr>Tema de Office</vt:lpstr>
      <vt:lpstr>Titanic</vt:lpstr>
      <vt:lpstr>Resumen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Alessandro Nuzzi Herrero</dc:creator>
  <cp:lastModifiedBy>Alessandro Nuzzi Herrero</cp:lastModifiedBy>
  <cp:revision>1</cp:revision>
  <dcterms:created xsi:type="dcterms:W3CDTF">2025-07-26T14:52:55Z</dcterms:created>
  <dcterms:modified xsi:type="dcterms:W3CDTF">2025-07-26T14:54:19Z</dcterms:modified>
</cp:coreProperties>
</file>