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84250" y="257175"/>
            <a:ext cx="3796800" cy="39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ABOUT ELITE MANAGEMENT SOLUTIONS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84250" y="1208250"/>
            <a:ext cx="3478500" cy="2849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Anytime you think of us, three concepts should immediately come to your mind: </a:t>
            </a:r>
            <a:r>
              <a:rPr lang="es" sz="1100"/>
              <a:t>impeccable</a:t>
            </a:r>
            <a:r>
              <a:rPr lang="es" sz="1100"/>
              <a:t> work ethics, solid customer relationships and professionalism.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We aspire to </a:t>
            </a:r>
            <a:r>
              <a:rPr lang="es" sz="1100"/>
              <a:t>successfully</a:t>
            </a:r>
            <a:r>
              <a:rPr lang="es" sz="1100"/>
              <a:t> offer the best quality of service and work in a customized and distinctly personal way for our clients. We believe that trust is the solid foundation of the most sturdy structure.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As a brand we are dynamic and professional, with a keen eye for amazing opportunities that bring financial joy to our customers.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Our goal is to keep your mind at ease.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81975" y="1238875"/>
            <a:ext cx="3271200" cy="515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Our team has the necessary experience to provide a high end service for every client profile: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301725" y="2185450"/>
            <a:ext cx="1969800" cy="1761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Team member #1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451675" y="2185450"/>
            <a:ext cx="1969800" cy="1761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Team member #2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0" y="4210850"/>
            <a:ext cx="9144000" cy="93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High class office.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Team members: Los servicios de Property Management dependen en gran parte de la confianza que </a:t>
            </a:r>
            <a:r>
              <a:rPr lang="es" sz="1100"/>
              <a:t>inspiren</a:t>
            </a:r>
            <a:r>
              <a:rPr lang="es" sz="1100"/>
              <a:t> desde el primer momento. Por eso, recomendamos colocar por lo menos dos personas de la empresa que tengan cierta experiencia en el negocio. 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374250" y="656475"/>
            <a:ext cx="6036600" cy="342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HOME - SERVICES - ABOUT US - BLOG - 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