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50400" y="250400"/>
            <a:ext cx="1847700" cy="43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HOME - FRAME 1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553700" y="864775"/>
            <a:ext cx="6036600" cy="342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HOME - SERVICES - ABOUT US - BLOG - CONTACT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12125" y="1516000"/>
            <a:ext cx="4101300" cy="1928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Central copy: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/>
              <a:t>Our goal is your comfort.</a:t>
            </a:r>
            <a:r>
              <a:rPr lang="es" sz="1800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Keep your assets safe and your mind at peace.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Stop worrying and start enjoying a beautiful thing called life.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7" name="Shape 57"/>
          <p:cNvSpPr txBox="1"/>
          <p:nvPr/>
        </p:nvSpPr>
        <p:spPr>
          <a:xfrm>
            <a:off x="0" y="4480250"/>
            <a:ext cx="9144000" cy="66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Luxury assets (rotativas).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155950" y="3898225"/>
            <a:ext cx="4943400" cy="4332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Scroll down and find out how we can </a:t>
            </a:r>
            <a:r>
              <a:rPr b="1" lang="es"/>
              <a:t>make your life easier.</a:t>
            </a:r>
            <a:r>
              <a:rPr lang="es"/>
              <a:t>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456450" y="1434775"/>
            <a:ext cx="2687700" cy="2010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Welcome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Password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"/>
              <a:t>LOGIN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250400" y="250400"/>
            <a:ext cx="1847700" cy="43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HOME - FRAME 2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50400" y="893350"/>
            <a:ext cx="3837300" cy="1495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Our focus is to free your future of the complexities of managing different assets and personal administrative matters.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We offer: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70700" y="2517600"/>
            <a:ext cx="4230000" cy="18612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Property Management Services (</a:t>
            </a:r>
            <a:r>
              <a:rPr lang="es"/>
              <a:t>mouseover</a:t>
            </a:r>
            <a:r>
              <a:rPr lang="es"/>
              <a:t>)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2600"/>
              </a:spcAft>
              <a:buNone/>
            </a:pPr>
            <a:r>
              <a:rPr lang="es" sz="1000"/>
              <a:t>We manage your properties while you take care of your business. </a:t>
            </a:r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Property administration</a:t>
            </a:r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Payment of leases, rents, and suppliers</a:t>
            </a:r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Property maintenance</a:t>
            </a:r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Credit card management</a:t>
            </a:r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Visa, passport, and credit card related management</a:t>
            </a:r>
          </a:p>
          <a:p>
            <a:pPr lvl="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7" name="Shape 67"/>
          <p:cNvSpPr txBox="1"/>
          <p:nvPr/>
        </p:nvSpPr>
        <p:spPr>
          <a:xfrm>
            <a:off x="4646175" y="2517600"/>
            <a:ext cx="4230000" cy="18612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Family Office Services (mouseover)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/>
              <a:t>We attend your family’s personal matters so you can enjoy life with them.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79400" lvl="0" marL="457200" rtl="0" algn="just">
              <a:spcBef>
                <a:spcPts val="0"/>
              </a:spcBef>
              <a:spcAft>
                <a:spcPts val="2600"/>
              </a:spcAft>
              <a:buClr>
                <a:schemeClr val="dk1"/>
              </a:buClr>
              <a:buSzPct val="100000"/>
              <a:buChar char="●"/>
            </a:pPr>
            <a:r>
              <a:rPr lang="es" sz="800">
                <a:solidFill>
                  <a:schemeClr val="dk1"/>
                </a:solidFill>
              </a:rPr>
              <a:t>Insurance management (health, home, cars, shipments, etc)</a:t>
            </a:r>
          </a:p>
          <a:p>
            <a:pPr lvl="0" rtl="0" algn="just">
              <a:spcBef>
                <a:spcPts val="0"/>
              </a:spcBef>
              <a:spcAft>
                <a:spcPts val="2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0" y="4480250"/>
            <a:ext cx="9144000" cy="66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Algo que evoque confianza y atención personalizada.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50400" y="250400"/>
            <a:ext cx="1847700" cy="43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HOME - FRAME 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99200" y="817150"/>
            <a:ext cx="3945600" cy="1035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Why choose Elite Management Solution?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"/>
              <a:t>Everything we do for our clients is based on 3 basic pillars: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03775" y="1954150"/>
            <a:ext cx="2361900" cy="1394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Personalized </a:t>
            </a:r>
            <a:r>
              <a:rPr lang="es"/>
              <a:t>Attention</a:t>
            </a:r>
            <a:r>
              <a:rPr lang="es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algn="ctr">
              <a:spcBef>
                <a:spcPts val="0"/>
              </a:spcBef>
              <a:buNone/>
            </a:pPr>
            <a:r>
              <a:rPr lang="es" sz="1000"/>
              <a:t>Our company structure allows us to provide a single person to take care of your matters and requirements. This assures the correct functioning of every service we provide. 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391050" y="1954150"/>
            <a:ext cx="2361900" cy="1394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Trust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We make sure you have detailed information about every action we take on your assets management. </a:t>
            </a:r>
            <a:r>
              <a:rPr lang="es"/>
              <a:t> 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878325" y="1954150"/>
            <a:ext cx="2361900" cy="1394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Attention to Detail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Every single one of our services are designed to provide a solid solution for a specific problem or situation you have.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4480250"/>
            <a:ext cx="9144000" cy="66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Luxury properties (mansions, cars, jets, etc.).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913650" y="3458325"/>
            <a:ext cx="7363200" cy="9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CTA: </a:t>
            </a:r>
          </a:p>
          <a:p>
            <a:pPr indent="457200" lvl="0" marL="2286000">
              <a:spcBef>
                <a:spcPts val="0"/>
              </a:spcBef>
              <a:buNone/>
            </a:pPr>
            <a:r>
              <a:rPr lang="es" sz="1000"/>
              <a:t>How can we help you? </a:t>
            </a:r>
          </a:p>
          <a:p>
            <a:pPr indent="0" lvl="0" marL="2743200">
              <a:spcBef>
                <a:spcPts val="0"/>
              </a:spcBef>
              <a:buNone/>
            </a:pPr>
            <a:r>
              <a:rPr lang="es" sz="1000"/>
              <a:t>Let’s </a:t>
            </a:r>
            <a:r>
              <a:rPr b="1" lang="es" sz="1000"/>
              <a:t>schedule a meeting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50400" y="250400"/>
            <a:ext cx="1847700" cy="43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HOME - FRAME 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27900" y="957675"/>
            <a:ext cx="2064300" cy="399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LATEST BLOG POSTS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27900" y="1522750"/>
            <a:ext cx="2517600" cy="2361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900"/>
              <a:t>XXXXXXXXXXXXXXXXXXXXXXXXX</a:t>
            </a:r>
            <a:r>
              <a:rPr lang="es" sz="900">
                <a:solidFill>
                  <a:schemeClr val="dk1"/>
                </a:solidFill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258800" y="1522750"/>
            <a:ext cx="2517600" cy="2361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s" sz="900">
                <a:solidFill>
                  <a:schemeClr val="dk1"/>
                </a:solidFill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989700" y="1522750"/>
            <a:ext cx="2517600" cy="2361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s" sz="900">
                <a:solidFill>
                  <a:schemeClr val="dk1"/>
                </a:solidFill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4480250"/>
            <a:ext cx="9144000" cy="66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Metropolitan area </a:t>
            </a:r>
            <a:r>
              <a:rPr lang="es" sz="1100"/>
              <a:t>photography</a:t>
            </a:r>
            <a:r>
              <a:rPr lang="es" sz="110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