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50400" y="250400"/>
            <a:ext cx="1847700" cy="642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Property Management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50400" y="988100"/>
            <a:ext cx="3350100" cy="23958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100"/>
              <a:t>We want you to enjoy your life and keep delighting on your future. That’s why in Elite Management Solution we have a highly prepared team of dedicated asset managers that are going to take care of every single possession you trust us with.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s" sz="1100"/>
              <a:t>Our responsibilities regarding your assets are: Dealing with tenants, various paperwork, repairs and general maintenance.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s" sz="1100"/>
              <a:t>Every piece of service we provide is designed to make your life easier.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56" name="Shape 56"/>
          <p:cNvSpPr txBox="1"/>
          <p:nvPr/>
        </p:nvSpPr>
        <p:spPr>
          <a:xfrm>
            <a:off x="4216325" y="994850"/>
            <a:ext cx="2307900" cy="2043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s" sz="1000"/>
              <a:t>Property Administration</a:t>
            </a: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s" sz="1000"/>
              <a:t>Bill Payment</a:t>
            </a: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s" sz="1000"/>
              <a:t>Property Maintenance</a:t>
            </a: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s" sz="1000"/>
              <a:t>Credit Card Management </a:t>
            </a: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s" sz="1000"/>
              <a:t>Document Management</a:t>
            </a: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s" sz="1000"/>
              <a:t>Eviction Advising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0" y="4236625"/>
            <a:ext cx="9144000" cy="906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/>
              <a:t>Notas: 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s" sz="1100"/>
              <a:t>Imágen de fondo: High class Family picture.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s" sz="1100"/>
              <a:t>La lista de servicios debe venir </a:t>
            </a:r>
            <a:r>
              <a:rPr lang="es" sz="1100"/>
              <a:t>acompañado</a:t>
            </a:r>
            <a:r>
              <a:rPr lang="es" sz="1100"/>
              <a:t> de su respectivo elemento iconográfico.  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098100" y="550400"/>
            <a:ext cx="6036600" cy="342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800"/>
              <a:t>HOME - SERVICES - ABOUT US - BLOG - CONTACT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250400" y="250400"/>
            <a:ext cx="1847700" cy="392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Family Office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0" y="4236625"/>
            <a:ext cx="9144000" cy="906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/>
              <a:t>Notas: 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s" sz="1100"/>
              <a:t>Imágen de fondo: High class Family picture.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s" sz="1100"/>
              <a:t>La lista de servicios debe venir acompanado de su respectivo elemento iconográfico.  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263950" y="818900"/>
            <a:ext cx="2829000" cy="2551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100"/>
              <a:t>Family is a great deal to us, and we know that spending quality time with your loved ones is a very important thing in your life.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s" sz="1100"/>
              <a:t>At Elite Management Solution we make sure you’ll never have to compromise family time over personal administration matters. Our goal is for you to enjoy every moment that counts.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s" sz="1100"/>
              <a:t>From personal insurance maintenance to coordinating family events we pay close attention to detail so we can give you the high class service you deserve. 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216325" y="994850"/>
            <a:ext cx="2307900" cy="2043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s" sz="1000"/>
              <a:t>Insurance Maintenance (health, home, cars, shipments, etc.)</a:t>
            </a: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s" sz="1000"/>
              <a:t>Legal family paperwork.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67" name="Shape 67"/>
          <p:cNvSpPr txBox="1"/>
          <p:nvPr/>
        </p:nvSpPr>
        <p:spPr>
          <a:xfrm>
            <a:off x="2098100" y="299900"/>
            <a:ext cx="6036600" cy="342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800"/>
              <a:t>HOME - SERVICES - ABOUT US - BLOG - CONTACT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250400" y="250400"/>
            <a:ext cx="1475400" cy="392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Concierge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70700" y="791825"/>
            <a:ext cx="2808600" cy="19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63950" y="818900"/>
            <a:ext cx="2829000" cy="23214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/>
              <a:t>For Elite Management Solution your comfort is our goal. That’s why we offer our clients the best of the best.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rPr lang="es" sz="1100"/>
              <a:t>Our Concierge services are designed to make every step of the way easier to Elite’s members. That means we also take care of the little things.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rPr lang="es" sz="1100"/>
              <a:t>From reservations, to ticket purchases and transportation, we provide A class solutions to our members.  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0" y="4236625"/>
            <a:ext cx="9144000" cy="9069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/>
              <a:t>Notas: 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s" sz="1100"/>
              <a:t>Imágen de fondo: High class Family picture.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s" sz="1100"/>
              <a:t>La lista de servicios debe venir </a:t>
            </a:r>
            <a:r>
              <a:rPr lang="es" sz="1100"/>
              <a:t>acompañado</a:t>
            </a:r>
            <a:r>
              <a:rPr lang="es" sz="1100"/>
              <a:t> de su respectivo elemento iconográfico.  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500575" y="818900"/>
            <a:ext cx="2307900" cy="906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s" sz="1000"/>
              <a:t>Reservations</a:t>
            </a: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s" sz="1000"/>
              <a:t>Ticket Purchases</a:t>
            </a: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s" sz="1000"/>
              <a:t>Transportation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77" name="Shape 77"/>
          <p:cNvSpPr txBox="1"/>
          <p:nvPr/>
        </p:nvSpPr>
        <p:spPr>
          <a:xfrm>
            <a:off x="1725800" y="299900"/>
            <a:ext cx="6036600" cy="342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800"/>
              <a:t>HOME - SERVICES - ABOUT US - BLOG - CONTACT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