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7" r:id="rId10"/>
    <p:sldId id="266" r:id="rId11"/>
    <p:sldId id="268" r:id="rId12"/>
    <p:sldId id="258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BA0A5-0550-2BE0-4586-B2D8C0625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5"/>
            <a:ext cx="8679915" cy="876230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MODELADO </a:t>
            </a:r>
            <a:r>
              <a:rPr lang="es-ES" b="1"/>
              <a:t>DE NEGOCIO FACING</a:t>
            </a:r>
            <a:endParaRPr lang="es-PE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B53A79-716F-B2D1-FC6A-EDA2A3BC5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180522"/>
            <a:ext cx="8673427" cy="2048331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s-ES" dirty="0"/>
              <a:t>Integrantes: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s-ES" dirty="0">
                <a:solidFill>
                  <a:schemeClr val="bg1"/>
                </a:solidFill>
              </a:rPr>
              <a:t>Ayala </a:t>
            </a:r>
            <a:r>
              <a:rPr lang="es-ES" dirty="0" err="1">
                <a:solidFill>
                  <a:schemeClr val="bg1"/>
                </a:solidFill>
              </a:rPr>
              <a:t>mendoza</a:t>
            </a:r>
            <a:r>
              <a:rPr lang="es-ES" dirty="0">
                <a:solidFill>
                  <a:schemeClr val="bg1"/>
                </a:solidFill>
              </a:rPr>
              <a:t> Gerald Eduardo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s-ES" dirty="0">
                <a:solidFill>
                  <a:schemeClr val="bg1"/>
                </a:solidFill>
              </a:rPr>
              <a:t>Espinoza Sánchez José Alejandro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s-ES" dirty="0">
                <a:solidFill>
                  <a:schemeClr val="bg1"/>
                </a:solidFill>
              </a:rPr>
              <a:t>Marino Ramos Diego Alejandro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s-ES" dirty="0">
                <a:solidFill>
                  <a:schemeClr val="bg1"/>
                </a:solidFill>
              </a:rPr>
              <a:t>Venegas Villarreal Alessandro Moisés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s-ES" dirty="0">
                <a:solidFill>
                  <a:schemeClr val="bg1"/>
                </a:solidFill>
              </a:rPr>
              <a:t>Vegas </a:t>
            </a:r>
            <a:r>
              <a:rPr lang="es-ES" dirty="0" err="1">
                <a:solidFill>
                  <a:schemeClr val="bg1"/>
                </a:solidFill>
              </a:rPr>
              <a:t>Capristán</a:t>
            </a:r>
            <a:r>
              <a:rPr lang="es-ES" dirty="0">
                <a:solidFill>
                  <a:schemeClr val="bg1"/>
                </a:solidFill>
              </a:rPr>
              <a:t> Nicolas Benjamín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70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8006C-F87E-4CC8-6614-4564E65F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921872"/>
            <a:ext cx="3501197" cy="1223298"/>
          </a:xfrm>
        </p:spPr>
        <p:txBody>
          <a:bodyPr/>
          <a:lstStyle/>
          <a:p>
            <a:r>
              <a:rPr lang="es-ES" b="1" dirty="0"/>
              <a:t>Registrar Malla Curricular</a:t>
            </a:r>
            <a:br>
              <a:rPr lang="es-ES" dirty="0"/>
            </a:br>
            <a:r>
              <a:rPr lang="es-ES" dirty="0"/>
              <a:t>Diagrama de clases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978FABE-EF4A-BADA-0683-DA1839B90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676" y="1154388"/>
            <a:ext cx="5204817" cy="393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30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5DDC5-BD08-66AC-4E85-B4D56BB49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79" y="3201664"/>
            <a:ext cx="3501197" cy="1223298"/>
          </a:xfrm>
        </p:spPr>
        <p:txBody>
          <a:bodyPr/>
          <a:lstStyle/>
          <a:p>
            <a:r>
              <a:rPr lang="es-ES" b="1" dirty="0"/>
              <a:t>Registrar Malla Curricular</a:t>
            </a:r>
            <a:br>
              <a:rPr lang="es-ES" dirty="0"/>
            </a:br>
            <a:r>
              <a:rPr lang="es-ES" dirty="0"/>
              <a:t>Diagrama de actividades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6C7AE9-C495-CD6F-00FC-CCDEE2D28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826" y="1057689"/>
            <a:ext cx="7032563" cy="474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56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24018-226B-1E51-598C-8F8A016F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Modelo de Dominio</a:t>
            </a:r>
            <a:endParaRPr lang="es-PE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6AD13AC-79FB-DA64-4ACC-C8322E161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828" y="1666150"/>
            <a:ext cx="7571583" cy="352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43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722FD-29D7-EDE1-7BB3-C6C86215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5400" b="1" dirty="0"/>
              <a:t>Modelo de Casos de Uso</a:t>
            </a:r>
          </a:p>
        </p:txBody>
      </p:sp>
    </p:spTree>
    <p:extLst>
      <p:ext uri="{BB962C8B-B14F-4D97-AF65-F5344CB8AC3E}">
        <p14:creationId xmlns:p14="http://schemas.microsoft.com/office/powerpoint/2010/main" val="345890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66E05-0B2B-222A-F06C-8C4BF473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570922"/>
            <a:ext cx="3501197" cy="1285461"/>
          </a:xfrm>
        </p:spPr>
        <p:txBody>
          <a:bodyPr/>
          <a:lstStyle/>
          <a:p>
            <a:r>
              <a:rPr lang="es-PE" b="1" dirty="0"/>
              <a:t>COSTOS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B4ABF12B-9254-41D0-7A4F-EB20B6CA19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828261" cy="82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EC726D-F0A3-CD1C-4072-02B74B8CB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729" y="381000"/>
            <a:ext cx="465772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56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3F2E6-A100-A027-C281-CBAFF16B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ECONÓMICA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56FE72-00D3-95A8-5737-4FAD3FCDC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869" y="1991553"/>
            <a:ext cx="62865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4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6AEDB-2A53-1B57-3DDE-BD9A7223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del Negocio</a:t>
            </a:r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1317F7-2FC9-00ED-1CA4-3A6395A93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9B330F6-33D1-A2CF-879A-A06967AD5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749" y="1703734"/>
            <a:ext cx="68008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1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B482D-B36F-EA23-4250-2C647D1C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 y Actores del Negocio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61B9C47-73C9-4802-9DD5-E40D81A89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923" y="946445"/>
            <a:ext cx="5148156" cy="248255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681C62D-DE6B-D05E-9054-11DA85894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208" y="3645313"/>
            <a:ext cx="4187586" cy="206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2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E72DD-DBCF-C247-937C-6E85EA34D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875" y="2817350"/>
            <a:ext cx="3501197" cy="1223298"/>
          </a:xfrm>
        </p:spPr>
        <p:txBody>
          <a:bodyPr/>
          <a:lstStyle/>
          <a:p>
            <a:r>
              <a:rPr lang="es-ES" dirty="0"/>
              <a:t>Diagrama General de Casos de Uso del Negocio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390AC0B-B2E8-A7EB-1847-DBF42299A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591" y="668006"/>
            <a:ext cx="7246325" cy="552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3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903A0-420D-05C1-002E-FC796C15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ANALISIS DEL NEGOCIO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8957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696D8-B3C6-86C8-6A09-36B302524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411896"/>
            <a:ext cx="3501197" cy="1773029"/>
          </a:xfrm>
        </p:spPr>
        <p:txBody>
          <a:bodyPr/>
          <a:lstStyle/>
          <a:p>
            <a:r>
              <a:rPr lang="es-ES" dirty="0"/>
              <a:t>Trabajadores del Negocio y Realizaciones del Negocio</a:t>
            </a:r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8FE853E-6A22-2BED-CD74-C3D7BC9C8C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88" b="3517"/>
          <a:stretch/>
        </p:blipFill>
        <p:spPr>
          <a:xfrm>
            <a:off x="4744279" y="2054087"/>
            <a:ext cx="7043990" cy="435996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5001865-A383-A133-778C-DD85719F2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540" y="271895"/>
            <a:ext cx="4565374" cy="189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2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768E1-D7A9-8E34-7EAA-CF763DE7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Entidades del Negocio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C34755-3A51-C928-A9EA-F29ED9603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461" y="1825633"/>
            <a:ext cx="7079378" cy="283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23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5DDC5-BD08-66AC-4E85-B4D56BB49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136" y="2817351"/>
            <a:ext cx="3501197" cy="1223298"/>
          </a:xfrm>
        </p:spPr>
        <p:txBody>
          <a:bodyPr/>
          <a:lstStyle/>
          <a:p>
            <a:r>
              <a:rPr lang="es-ES" b="1" dirty="0"/>
              <a:t>Actualizar Curriculum</a:t>
            </a:r>
            <a:br>
              <a:rPr lang="es-ES" dirty="0"/>
            </a:br>
            <a:r>
              <a:rPr lang="es-ES" dirty="0"/>
              <a:t>Diagrama de clases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C1364F1-0A10-B9A8-788B-51D54A0D57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43"/>
          <a:stretch/>
        </p:blipFill>
        <p:spPr>
          <a:xfrm>
            <a:off x="4761249" y="1382988"/>
            <a:ext cx="7241702" cy="375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3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5DDC5-BD08-66AC-4E85-B4D56BB49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136" y="2817351"/>
            <a:ext cx="3501197" cy="1223298"/>
          </a:xfrm>
        </p:spPr>
        <p:txBody>
          <a:bodyPr/>
          <a:lstStyle/>
          <a:p>
            <a:r>
              <a:rPr lang="es-ES" b="1" dirty="0"/>
              <a:t>Actualizar Curriculum</a:t>
            </a:r>
            <a:br>
              <a:rPr lang="es-ES" dirty="0"/>
            </a:br>
            <a:r>
              <a:rPr lang="es-ES" dirty="0"/>
              <a:t>Diagrama de actividades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25EBB8-EEBB-6D91-27B5-1A714D65C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481" y="802377"/>
            <a:ext cx="6966640" cy="49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9704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85</TotalTime>
  <Words>96</Words>
  <Application>Microsoft Office PowerPoint</Application>
  <PresentationFormat>Panorámica</PresentationFormat>
  <Paragraphs>21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Calibri Light</vt:lpstr>
      <vt:lpstr>Courier New</vt:lpstr>
      <vt:lpstr>Rockwell</vt:lpstr>
      <vt:lpstr>Wingdings</vt:lpstr>
      <vt:lpstr>Atlas</vt:lpstr>
      <vt:lpstr>MODELADO DE NEGOCIO FACING</vt:lpstr>
      <vt:lpstr>Objetivos del Negocio</vt:lpstr>
      <vt:lpstr>Casos de Uso y Actores del Negocio</vt:lpstr>
      <vt:lpstr>Diagrama General de Casos de Uso del Negocio</vt:lpstr>
      <vt:lpstr>MODELO DE ANALISIS DEL NEGOCIO</vt:lpstr>
      <vt:lpstr>Trabajadores del Negocio y Realizaciones del Negocio</vt:lpstr>
      <vt:lpstr>Entidades del Negocio</vt:lpstr>
      <vt:lpstr>Actualizar Curriculum Diagrama de clases</vt:lpstr>
      <vt:lpstr>Actualizar Curriculum Diagrama de actividades</vt:lpstr>
      <vt:lpstr>Registrar Malla Curricular Diagrama de clases</vt:lpstr>
      <vt:lpstr>Registrar Malla Curricular Diagrama de actividades</vt:lpstr>
      <vt:lpstr>Modelo de Dominio</vt:lpstr>
      <vt:lpstr>Modelo de Casos de Uso</vt:lpstr>
      <vt:lpstr>COSTOS</vt:lpstr>
      <vt:lpstr>EVALUACIÓN ECONÓMICA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Estela Villar Garcia</dc:creator>
  <cp:lastModifiedBy>Nicolas Benjamin Vegas Capristan</cp:lastModifiedBy>
  <cp:revision>3</cp:revision>
  <dcterms:created xsi:type="dcterms:W3CDTF">2022-08-15T08:56:10Z</dcterms:created>
  <dcterms:modified xsi:type="dcterms:W3CDTF">2022-08-15T10:23:44Z</dcterms:modified>
</cp:coreProperties>
</file>