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5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641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8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3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4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7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2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wins.net/contat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aringa.net/posts/ebooks-tutoriales/18396139/Servicio-tecnico-master-pc.html" TargetMode="Externa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164E6C3-1796-8079-605B-3F3F1F20F352}"/>
              </a:ext>
            </a:extLst>
          </p:cNvPr>
          <p:cNvSpPr txBox="1"/>
          <p:nvPr/>
        </p:nvSpPr>
        <p:spPr>
          <a:xfrm>
            <a:off x="1789045" y="2565929"/>
            <a:ext cx="104029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cap="all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Plano de testes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pt-BR" sz="4800" b="1" cap="small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NutriVitta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A72B05-E824-3934-030F-3AD949D1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5605"/>
            <a:ext cx="10508974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SISTEMA DE CALCULO DE IMC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6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6917CE8-8FE4-DF96-962F-9CC2AB40C661}"/>
              </a:ext>
            </a:extLst>
          </p:cNvPr>
          <p:cNvSpPr txBox="1"/>
          <p:nvPr/>
        </p:nvSpPr>
        <p:spPr>
          <a:xfrm>
            <a:off x="1974574" y="1706100"/>
            <a:ext cx="9382539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 classificação do índice de massa corporal (IMC) - identificar problemas de obesidade ou desnutrição.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 calculadora IMC - intervalo de peso ideal.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Manter o peso - evitar várias doenças crônicas.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 Software da empresa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NutriVitta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- testado para garantir o funcionamento adequado: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Testes de funções;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Métodos do código individuais (teste unitário);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Testes de integração.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A04531-98DD-3193-6389-C56254912164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Introdução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6019CC4-E580-B547-277D-85547ACFBCDB}"/>
              </a:ext>
            </a:extLst>
          </p:cNvPr>
          <p:cNvSpPr txBox="1"/>
          <p:nvPr/>
        </p:nvSpPr>
        <p:spPr>
          <a:xfrm>
            <a:off x="1434548" y="1833146"/>
            <a:ext cx="9922565" cy="319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Objetivos do documento do Plano de Testes do sistema de cálculo de IMC.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Identificar os componentes de software a serem testados.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Listar os Requisitos a serem testados.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Recomendar as estratégias a serem empregadas, prover uma estimativa do esforço de teste.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Identificar, expor e comunicar à equipe do projeto, os problemas identificados no projeto.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E10479-EEFC-5323-08C4-3346B1320D33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Objetivos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0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9F69CB-AC4B-12CA-05C5-01D4792CC410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Escopo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9AD71C-2133-D658-4E92-380DD34BB79E}"/>
              </a:ext>
            </a:extLst>
          </p:cNvPr>
          <p:cNvSpPr txBox="1"/>
          <p:nvPr/>
        </p:nvSpPr>
        <p:spPr>
          <a:xfrm>
            <a:off x="1470991" y="1801823"/>
            <a:ext cx="9886122" cy="16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 software IMC - cálculo dividindo o peso (quilogramas) pela altura (metros) ao quadrado.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Os testes - identificação do correto funcionamento da aplicação - funcionalidades;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Os testes - comportamento esperado – identificar erros do sistema. </a:t>
            </a:r>
          </a:p>
        </p:txBody>
      </p:sp>
    </p:spTree>
    <p:extLst>
      <p:ext uri="{BB962C8B-B14F-4D97-AF65-F5344CB8AC3E}">
        <p14:creationId xmlns:p14="http://schemas.microsoft.com/office/powerpoint/2010/main" val="380958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1DE2FA-C13B-9A85-D89A-648D24BE7339}"/>
              </a:ext>
            </a:extLst>
          </p:cNvPr>
          <p:cNvSpPr txBox="1"/>
          <p:nvPr/>
        </p:nvSpPr>
        <p:spPr>
          <a:xfrm>
            <a:off x="1500809" y="1533801"/>
            <a:ext cx="9856304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Verificar entrada um número real - variável peso;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Verificar entrada um número real - variável Altura;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Verificar o método de cálculo -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varPeso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(varAltura</a:t>
            </a:r>
            <a:r>
              <a:rPr lang="pt-BR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Verificar o resultado - variável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varIMC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Verificar o retorno.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8B4582-92B3-99D4-18ED-3C189B23EC31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Requisitos de Teste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A97DE5-B5F9-5C28-957E-F205D4800DB9}"/>
              </a:ext>
            </a:extLst>
          </p:cNvPr>
          <p:cNvSpPr txBox="1"/>
          <p:nvPr/>
        </p:nvSpPr>
        <p:spPr>
          <a:xfrm>
            <a:off x="1722783" y="1985964"/>
            <a:ext cx="963433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OS Windows;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Microsoft Visual Studio;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Linguagem C#;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Xunit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2E1C7A-8FBD-0CDF-A383-C529B862A5CC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Ferramentas de Teste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0076083-401A-8FB7-FEC2-59D755D57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45363"/>
              </p:ext>
            </p:extLst>
          </p:nvPr>
        </p:nvGraphicFramePr>
        <p:xfrm>
          <a:off x="1033669" y="2242954"/>
          <a:ext cx="10323444" cy="201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0743">
                  <a:extLst>
                    <a:ext uri="{9D8B030D-6E8A-4147-A177-3AD203B41FA5}">
                      <a16:colId xmlns:a16="http://schemas.microsoft.com/office/drawing/2014/main" val="4024470682"/>
                    </a:ext>
                  </a:extLst>
                </a:gridCol>
                <a:gridCol w="3440743">
                  <a:extLst>
                    <a:ext uri="{9D8B030D-6E8A-4147-A177-3AD203B41FA5}">
                      <a16:colId xmlns:a16="http://schemas.microsoft.com/office/drawing/2014/main" val="3625125813"/>
                    </a:ext>
                  </a:extLst>
                </a:gridCol>
                <a:gridCol w="3441958">
                  <a:extLst>
                    <a:ext uri="{9D8B030D-6E8A-4147-A177-3AD203B41FA5}">
                      <a16:colId xmlns:a16="http://schemas.microsoft.com/office/drawing/2014/main" val="607598629"/>
                    </a:ext>
                  </a:extLst>
                </a:gridCol>
              </a:tblGrid>
              <a:tr h="5027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Tarefa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Data de Início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Data de Término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805597"/>
                  </a:ext>
                </a:extLst>
              </a:tr>
              <a:tr h="502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Planejamento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19/11/2022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19/11/2022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036586"/>
                  </a:ext>
                </a:extLst>
              </a:tr>
              <a:tr h="502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Execução dos Testes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20/11/2022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20/11/2022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993520"/>
                  </a:ext>
                </a:extLst>
              </a:tr>
              <a:tr h="502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Análise e Entrega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21/11/2022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21/11/2022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324883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F5FCB5F-B68E-804E-77BB-1B8B9C9024B9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Cronograma de Teste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6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FD54E40-ED6C-12DD-7174-1574C4F69A3A}"/>
              </a:ext>
            </a:extLst>
          </p:cNvPr>
          <p:cNvSpPr txBox="1"/>
          <p:nvPr/>
        </p:nvSpPr>
        <p:spPr>
          <a:xfrm>
            <a:off x="0" y="270827"/>
            <a:ext cx="11357113" cy="7546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Responsável Técnico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01983B-D99B-9765-D0A8-54EA7F5D96BE}"/>
              </a:ext>
            </a:extLst>
          </p:cNvPr>
          <p:cNvSpPr txBox="1"/>
          <p:nvPr/>
        </p:nvSpPr>
        <p:spPr>
          <a:xfrm>
            <a:off x="2259496" y="268223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Alexander Claro Garcia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53A4A8-D691-FB77-8013-32A01A607EC3}"/>
              </a:ext>
            </a:extLst>
          </p:cNvPr>
          <p:cNvSpPr txBox="1"/>
          <p:nvPr/>
        </p:nvSpPr>
        <p:spPr>
          <a:xfrm>
            <a:off x="2259496" y="423343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alex@senai.com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4FFF247-318C-D848-528E-9ABC3460F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30" t="9530" r="74349" b="9721"/>
          <a:stretch/>
        </p:blipFill>
        <p:spPr>
          <a:xfrm>
            <a:off x="943733" y="3599365"/>
            <a:ext cx="1315763" cy="12681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6419D-7C38-D031-16E9-5FC6D72DFA1B}"/>
              </a:ext>
            </a:extLst>
          </p:cNvPr>
          <p:cNvSpPr txBox="1"/>
          <p:nvPr/>
        </p:nvSpPr>
        <p:spPr>
          <a:xfrm>
            <a:off x="2259496" y="371797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Contato</a:t>
            </a:r>
            <a:endParaRPr lang="pt-B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9FF7D9D-D111-F279-2832-CB9ED41DF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5496" y="1976257"/>
            <a:ext cx="1524000" cy="1143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480924-4D13-6D8D-B6E8-27B6B8A4CF10}"/>
              </a:ext>
            </a:extLst>
          </p:cNvPr>
          <p:cNvSpPr txBox="1"/>
          <p:nvPr/>
        </p:nvSpPr>
        <p:spPr>
          <a:xfrm>
            <a:off x="2358887" y="216437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Responsável</a:t>
            </a:r>
            <a:endParaRPr lang="pt-B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8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274</Words>
  <Application>Microsoft Office PowerPoint</Application>
  <PresentationFormat>Ecrã Panorâmico</PresentationFormat>
  <Paragraphs>51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Constantia</vt:lpstr>
      <vt:lpstr>Liberation Serif</vt:lpstr>
      <vt:lpstr>Symbol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Saneamento Brasil</dc:creator>
  <cp:lastModifiedBy>Saneamento Brasil</cp:lastModifiedBy>
  <cp:revision>1</cp:revision>
  <dcterms:created xsi:type="dcterms:W3CDTF">2022-11-24T14:16:24Z</dcterms:created>
  <dcterms:modified xsi:type="dcterms:W3CDTF">2022-11-24T15:05:47Z</dcterms:modified>
</cp:coreProperties>
</file>