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8c24849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8c24849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48c2484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48c2484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7056a5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7056a5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7056a51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7056a51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7056a51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7056a51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8c2484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8c2484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48c24849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48c24849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Progetto </a:t>
            </a:r>
            <a:endParaRPr/>
          </a:p>
          <a:p>
            <a:pPr indent="0" lvl="0" marL="0" rtl="0" algn="l">
              <a:spcBef>
                <a:spcPts val="0"/>
              </a:spcBef>
              <a:spcAft>
                <a:spcPts val="0"/>
              </a:spcAft>
              <a:buNone/>
            </a:pPr>
            <a:r>
              <a:rPr lang="it"/>
              <a:t>Gestione Magazzino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Questo progetto è stato fatto 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it" sz="1600"/>
              <a:t>Acevedo Martin Thomas</a:t>
            </a:r>
            <a:endParaRPr sz="1600"/>
          </a:p>
          <a:p>
            <a:pPr indent="-330200" lvl="0" marL="457200" rtl="0" algn="just">
              <a:spcBef>
                <a:spcPts val="0"/>
              </a:spcBef>
              <a:spcAft>
                <a:spcPts val="0"/>
              </a:spcAft>
              <a:buSzPts val="1600"/>
              <a:buChar char="●"/>
            </a:pPr>
            <a:r>
              <a:rPr lang="it" sz="1600"/>
              <a:t>Birolini Alessia (referente)</a:t>
            </a:r>
            <a:endParaRPr sz="1600"/>
          </a:p>
          <a:p>
            <a:pPr indent="-330200" lvl="0" marL="457200" rtl="0" algn="just">
              <a:spcBef>
                <a:spcPts val="0"/>
              </a:spcBef>
              <a:spcAft>
                <a:spcPts val="0"/>
              </a:spcAft>
              <a:buSzPts val="1600"/>
              <a:buChar char="●"/>
            </a:pPr>
            <a:r>
              <a:rPr lang="it" sz="1600"/>
              <a:t>Muraru Leonardo</a:t>
            </a:r>
            <a:endParaRPr sz="1600"/>
          </a:p>
        </p:txBody>
      </p:sp>
      <p:pic>
        <p:nvPicPr>
          <p:cNvPr id="142" name="Google Shape;142;p14"/>
          <p:cNvPicPr preferRelativeResize="0"/>
          <p:nvPr/>
        </p:nvPicPr>
        <p:blipFill>
          <a:blip r:embed="rId3">
            <a:alphaModFix/>
          </a:blip>
          <a:stretch>
            <a:fillRect/>
          </a:stretch>
        </p:blipFill>
        <p:spPr>
          <a:xfrm>
            <a:off x="5345225" y="1662100"/>
            <a:ext cx="2514600" cy="18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cosa serve questo progetto?</a:t>
            </a:r>
            <a:endParaRPr/>
          </a:p>
        </p:txBody>
      </p:sp>
      <p:sp>
        <p:nvSpPr>
          <p:cNvPr id="148" name="Google Shape;148;p15"/>
          <p:cNvSpPr txBox="1"/>
          <p:nvPr>
            <p:ph idx="1" type="body"/>
          </p:nvPr>
        </p:nvSpPr>
        <p:spPr>
          <a:xfrm>
            <a:off x="1239800" y="87817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400"/>
              <a:t>Tramite questo progetto è possibile:</a:t>
            </a:r>
            <a:endParaRPr sz="1400"/>
          </a:p>
          <a:p>
            <a:pPr indent="0" lvl="0" marL="0" rtl="0" algn="l">
              <a:spcBef>
                <a:spcPts val="1200"/>
              </a:spcBef>
              <a:spcAft>
                <a:spcPts val="0"/>
              </a:spcAft>
              <a:buNone/>
            </a:pPr>
            <a:r>
              <a:rPr lang="it"/>
              <a:t>Visualizzare un magazzino, il quale è diviso in categorie e per ogni categoria si                                possono visualizzare i prodotti della categoria selezionata, con tutte le sue                             caratteristiche.</a:t>
            </a:r>
            <a:endParaRPr/>
          </a:p>
          <a:p>
            <a:pPr indent="0" lvl="0" marL="45720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297499" y="2172450"/>
            <a:ext cx="2804550" cy="2457976"/>
          </a:xfrm>
          <a:prstGeom prst="rect">
            <a:avLst/>
          </a:prstGeom>
          <a:noFill/>
          <a:ln>
            <a:noFill/>
          </a:ln>
        </p:spPr>
      </p:pic>
      <p:pic>
        <p:nvPicPr>
          <p:cNvPr id="150" name="Google Shape;150;p15"/>
          <p:cNvPicPr preferRelativeResize="0"/>
          <p:nvPr/>
        </p:nvPicPr>
        <p:blipFill>
          <a:blip r:embed="rId4">
            <a:alphaModFix/>
          </a:blip>
          <a:stretch>
            <a:fillRect/>
          </a:stretch>
        </p:blipFill>
        <p:spPr>
          <a:xfrm>
            <a:off x="6953328" y="1052800"/>
            <a:ext cx="1638299" cy="363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cosa serve questo progetto?</a:t>
            </a:r>
            <a:endParaRPr/>
          </a:p>
        </p:txBody>
      </p:sp>
      <p:sp>
        <p:nvSpPr>
          <p:cNvPr id="156" name="Google Shape;156;p16"/>
          <p:cNvSpPr txBox="1"/>
          <p:nvPr>
            <p:ph idx="1" type="body"/>
          </p:nvPr>
        </p:nvSpPr>
        <p:spPr>
          <a:xfrm>
            <a:off x="1297500" y="8247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400"/>
              <a:t>Tramite questo progetto è possibile:</a:t>
            </a:r>
            <a:endParaRPr/>
          </a:p>
          <a:p>
            <a:pPr indent="-311150" lvl="0" marL="457200" rtl="0" algn="l">
              <a:spcBef>
                <a:spcPts val="1200"/>
              </a:spcBef>
              <a:spcAft>
                <a:spcPts val="0"/>
              </a:spcAft>
              <a:buSzPts val="1300"/>
              <a:buAutoNum type="arabicPeriod"/>
            </a:pPr>
            <a:r>
              <a:rPr lang="it"/>
              <a:t>Creare un magazzino, il quale è diviso in categorie, o creare una nuova                             categoria o creare nuovi prodotti, con tutte le sue caratteristiche.</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1376425" y="1875575"/>
            <a:ext cx="3894425" cy="3236099"/>
          </a:xfrm>
          <a:prstGeom prst="rect">
            <a:avLst/>
          </a:prstGeom>
          <a:noFill/>
          <a:ln>
            <a:noFill/>
          </a:ln>
        </p:spPr>
      </p:pic>
      <p:pic>
        <p:nvPicPr>
          <p:cNvPr id="158" name="Google Shape;158;p16"/>
          <p:cNvPicPr preferRelativeResize="0"/>
          <p:nvPr/>
        </p:nvPicPr>
        <p:blipFill>
          <a:blip r:embed="rId4">
            <a:alphaModFix/>
          </a:blip>
          <a:stretch>
            <a:fillRect/>
          </a:stretch>
        </p:blipFill>
        <p:spPr>
          <a:xfrm>
            <a:off x="7275552" y="976350"/>
            <a:ext cx="1762975" cy="3915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cosa serve questo progetto?</a:t>
            </a:r>
            <a:endParaRPr/>
          </a:p>
        </p:txBody>
      </p:sp>
      <p:sp>
        <p:nvSpPr>
          <p:cNvPr id="164" name="Google Shape;164;p17"/>
          <p:cNvSpPr txBox="1"/>
          <p:nvPr>
            <p:ph idx="1" type="body"/>
          </p:nvPr>
        </p:nvSpPr>
        <p:spPr>
          <a:xfrm>
            <a:off x="1297500" y="9227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400"/>
              <a:t>Tramite questo progetto è possibile:</a:t>
            </a:r>
            <a:endParaRPr/>
          </a:p>
          <a:p>
            <a:pPr indent="-311150" lvl="0" marL="457200" rtl="0" algn="l">
              <a:spcBef>
                <a:spcPts val="1200"/>
              </a:spcBef>
              <a:spcAft>
                <a:spcPts val="0"/>
              </a:spcAft>
              <a:buSzPts val="1300"/>
              <a:buAutoNum type="arabicPeriod"/>
            </a:pPr>
            <a:r>
              <a:rPr lang="it"/>
              <a:t>Modificare le caratteristiche del magazzino, delle categorie e dei prodotti                             a proprio piacimento e utilizzo.</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5" name="Google Shape;165;p17"/>
          <p:cNvPicPr preferRelativeResize="0"/>
          <p:nvPr/>
        </p:nvPicPr>
        <p:blipFill>
          <a:blip r:embed="rId3">
            <a:alphaModFix/>
          </a:blip>
          <a:stretch>
            <a:fillRect/>
          </a:stretch>
        </p:blipFill>
        <p:spPr>
          <a:xfrm>
            <a:off x="7173700" y="922700"/>
            <a:ext cx="1857800" cy="4131174"/>
          </a:xfrm>
          <a:prstGeom prst="rect">
            <a:avLst/>
          </a:prstGeom>
          <a:noFill/>
          <a:ln>
            <a:noFill/>
          </a:ln>
        </p:spPr>
      </p:pic>
      <p:pic>
        <p:nvPicPr>
          <p:cNvPr id="166" name="Google Shape;166;p17"/>
          <p:cNvPicPr preferRelativeResize="0"/>
          <p:nvPr/>
        </p:nvPicPr>
        <p:blipFill>
          <a:blip r:embed="rId4">
            <a:alphaModFix/>
          </a:blip>
          <a:stretch>
            <a:fillRect/>
          </a:stretch>
        </p:blipFill>
        <p:spPr>
          <a:xfrm>
            <a:off x="1410900" y="1963450"/>
            <a:ext cx="3600573"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cosa serve questo progetto?</a:t>
            </a:r>
            <a:endParaRPr/>
          </a:p>
        </p:txBody>
      </p:sp>
      <p:sp>
        <p:nvSpPr>
          <p:cNvPr id="172" name="Google Shape;172;p18"/>
          <p:cNvSpPr txBox="1"/>
          <p:nvPr>
            <p:ph idx="1" type="body"/>
          </p:nvPr>
        </p:nvSpPr>
        <p:spPr>
          <a:xfrm>
            <a:off x="1297500" y="9248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400"/>
              <a:t>Tramite questo progetto è possibile:</a:t>
            </a:r>
            <a:endParaRPr/>
          </a:p>
          <a:p>
            <a:pPr indent="-311150" lvl="0" marL="457200" rtl="0" algn="l">
              <a:spcBef>
                <a:spcPts val="1200"/>
              </a:spcBef>
              <a:spcAft>
                <a:spcPts val="0"/>
              </a:spcAft>
              <a:buSzPts val="1300"/>
              <a:buAutoNum type="arabicPeriod"/>
            </a:pPr>
            <a:r>
              <a:rPr lang="it"/>
              <a:t>Eliminare le caratteristiche del magazzino, delle categorie e dei prodotti a                         proprio piacimento e utilizzo.</a:t>
            </a:r>
            <a:endParaRPr/>
          </a:p>
        </p:txBody>
      </p:sp>
      <p:pic>
        <p:nvPicPr>
          <p:cNvPr id="173" name="Google Shape;173;p18"/>
          <p:cNvPicPr preferRelativeResize="0"/>
          <p:nvPr/>
        </p:nvPicPr>
        <p:blipFill>
          <a:blip r:embed="rId3">
            <a:alphaModFix/>
          </a:blip>
          <a:stretch>
            <a:fillRect/>
          </a:stretch>
        </p:blipFill>
        <p:spPr>
          <a:xfrm>
            <a:off x="7259751" y="1307850"/>
            <a:ext cx="1614376" cy="3585976"/>
          </a:xfrm>
          <a:prstGeom prst="rect">
            <a:avLst/>
          </a:prstGeom>
          <a:noFill/>
          <a:ln>
            <a:noFill/>
          </a:ln>
        </p:spPr>
      </p:pic>
      <p:pic>
        <p:nvPicPr>
          <p:cNvPr id="174" name="Google Shape;174;p18"/>
          <p:cNvPicPr preferRelativeResize="0"/>
          <p:nvPr/>
        </p:nvPicPr>
        <p:blipFill>
          <a:blip r:embed="rId4">
            <a:alphaModFix/>
          </a:blip>
          <a:stretch>
            <a:fillRect/>
          </a:stretch>
        </p:blipFill>
        <p:spPr>
          <a:xfrm>
            <a:off x="1454900" y="2014925"/>
            <a:ext cx="3561250" cy="267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a:t>
            </a:r>
            <a:r>
              <a:rPr lang="it"/>
              <a:t>erché abbiamo fatto questo specifico progetto?</a:t>
            </a:r>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400"/>
              <a:t>Abbiamo deciso di fare questo progetto, in quanto l’idea di utilizzare un magazzino, che ha delle categorie e dei prodotti al proprio interno, divisi per categoria. </a:t>
            </a:r>
            <a:endParaRPr sz="1400"/>
          </a:p>
          <a:p>
            <a:pPr indent="0" lvl="0" marL="0" rtl="0" algn="l">
              <a:spcBef>
                <a:spcPts val="1200"/>
              </a:spcBef>
              <a:spcAft>
                <a:spcPts val="0"/>
              </a:spcAft>
              <a:buNone/>
            </a:pPr>
            <a:r>
              <a:rPr lang="it" sz="1400"/>
              <a:t>Questa scelta è stata fatta perché è possibile trovare una situazione simile nel mondo reale, come per esempio, nei supermercati o in un semplice negozietto di paese.</a:t>
            </a:r>
            <a:endParaRPr sz="1400"/>
          </a:p>
          <a:p>
            <a:pPr indent="0" lvl="0" marL="0" rtl="0" algn="l">
              <a:spcBef>
                <a:spcPts val="1200"/>
              </a:spcBef>
              <a:spcAft>
                <a:spcPts val="0"/>
              </a:spcAft>
              <a:buNone/>
            </a:pPr>
            <a:r>
              <a:rPr lang="it" sz="1400"/>
              <a:t>La Web API può essere raggiunta sia da una web application che da una semplice applicazione per smartphone, abbiamo preso questa decisione per far si che l’API possa essere più accessibile, senza l’utilizzo di un pc, portatile o fisso.</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491325" y="2053000"/>
            <a:ext cx="5946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Grazie </a:t>
            </a:r>
            <a:endParaRPr/>
          </a:p>
        </p:txBody>
      </p:sp>
      <p:sp>
        <p:nvSpPr>
          <p:cNvPr id="186" name="Google Shape;186;p20"/>
          <p:cNvSpPr txBox="1"/>
          <p:nvPr/>
        </p:nvSpPr>
        <p:spPr>
          <a:xfrm>
            <a:off x="575775" y="3001675"/>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Gruppo PCTO Birolini</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