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Advent Pro SemiBold" panose="020B0604020202020204" charset="0"/>
      <p:regular r:id="rId9"/>
      <p:bold r:id="rId10"/>
    </p:embeddedFont>
    <p:embeddedFont>
      <p:font typeface="Fira Sans Condensed Medium" panose="020B0604020202020204" charset="0"/>
      <p:regular r:id="rId11"/>
      <p:bold r:id="rId12"/>
      <p:italic r:id="rId13"/>
      <p:boldItalic r:id="rId14"/>
    </p:embeddedFont>
    <p:embeddedFont>
      <p:font typeface="Fira Sans Extra Condensed Medium" panose="020B0604020202020204" charset="0"/>
      <p:regular r:id="rId15"/>
      <p:bold r:id="rId16"/>
      <p:italic r:id="rId17"/>
      <p:boldItalic r:id="rId18"/>
    </p:embeddedFont>
    <p:embeddedFont>
      <p:font typeface="Maven Pro" panose="020B0604020202020204" charset="0"/>
      <p:regular r:id="rId19"/>
      <p:bold r:id="rId20"/>
    </p:embeddedFont>
    <p:embeddedFont>
      <p:font typeface="Share Tech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1B48A4-2DEB-4C35-AD46-B03B8202F4E9}" v="4" dt="2020-06-09T13:34:50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-834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IA BODINI" userId="ff2fc562-cd55-4b8e-bb31-69fd8c80f346" providerId="ADAL" clId="{801B48A4-2DEB-4C35-AD46-B03B8202F4E9}"/>
    <pc:docChg chg="undo custSel modSld">
      <pc:chgData name="ALESSIA BODINI" userId="ff2fc562-cd55-4b8e-bb31-69fd8c80f346" providerId="ADAL" clId="{801B48A4-2DEB-4C35-AD46-B03B8202F4E9}" dt="2020-06-09T13:35:28.912" v="52" actId="478"/>
      <pc:docMkLst>
        <pc:docMk/>
      </pc:docMkLst>
      <pc:sldChg chg="modSp">
        <pc:chgData name="ALESSIA BODINI" userId="ff2fc562-cd55-4b8e-bb31-69fd8c80f346" providerId="ADAL" clId="{801B48A4-2DEB-4C35-AD46-B03B8202F4E9}" dt="2020-06-09T13:22:04.788" v="22" actId="20577"/>
        <pc:sldMkLst>
          <pc:docMk/>
          <pc:sldMk cId="0" sldId="256"/>
        </pc:sldMkLst>
        <pc:spChg chg="mod">
          <ac:chgData name="ALESSIA BODINI" userId="ff2fc562-cd55-4b8e-bb31-69fd8c80f346" providerId="ADAL" clId="{801B48A4-2DEB-4C35-AD46-B03B8202F4E9}" dt="2020-06-09T13:22:04.788" v="22" actId="20577"/>
          <ac:spMkLst>
            <pc:docMk/>
            <pc:sldMk cId="0" sldId="256"/>
            <ac:spMk id="477" creationId="{00000000-0000-0000-0000-000000000000}"/>
          </ac:spMkLst>
        </pc:spChg>
      </pc:sldChg>
      <pc:sldChg chg="addSp delSp modSp">
        <pc:chgData name="ALESSIA BODINI" userId="ff2fc562-cd55-4b8e-bb31-69fd8c80f346" providerId="ADAL" clId="{801B48A4-2DEB-4C35-AD46-B03B8202F4E9}" dt="2020-06-09T13:33:51.293" v="41" actId="478"/>
        <pc:sldMkLst>
          <pc:docMk/>
          <pc:sldMk cId="0" sldId="257"/>
        </pc:sldMkLst>
        <pc:grpChg chg="del mod">
          <ac:chgData name="ALESSIA BODINI" userId="ff2fc562-cd55-4b8e-bb31-69fd8c80f346" providerId="ADAL" clId="{801B48A4-2DEB-4C35-AD46-B03B8202F4E9}" dt="2020-06-09T13:33:51.293" v="41" actId="478"/>
          <ac:grpSpMkLst>
            <pc:docMk/>
            <pc:sldMk cId="0" sldId="257"/>
            <ac:grpSpMk id="511" creationId="{00000000-0000-0000-0000-000000000000}"/>
          </ac:grpSpMkLst>
        </pc:grpChg>
        <pc:picChg chg="add mod">
          <ac:chgData name="ALESSIA BODINI" userId="ff2fc562-cd55-4b8e-bb31-69fd8c80f346" providerId="ADAL" clId="{801B48A4-2DEB-4C35-AD46-B03B8202F4E9}" dt="2020-06-09T13:33:44.247" v="40" actId="1076"/>
          <ac:picMkLst>
            <pc:docMk/>
            <pc:sldMk cId="0" sldId="257"/>
            <ac:picMk id="3" creationId="{7E3AB1B1-5680-4959-BF5C-ECA078D42DFB}"/>
          </ac:picMkLst>
        </pc:picChg>
      </pc:sldChg>
      <pc:sldChg chg="modSp">
        <pc:chgData name="ALESSIA BODINI" userId="ff2fc562-cd55-4b8e-bb31-69fd8c80f346" providerId="ADAL" clId="{801B48A4-2DEB-4C35-AD46-B03B8202F4E9}" dt="2020-06-09T13:24:34.481" v="28" actId="404"/>
        <pc:sldMkLst>
          <pc:docMk/>
          <pc:sldMk cId="0" sldId="258"/>
        </pc:sldMkLst>
        <pc:spChg chg="mod">
          <ac:chgData name="ALESSIA BODINI" userId="ff2fc562-cd55-4b8e-bb31-69fd8c80f346" providerId="ADAL" clId="{801B48A4-2DEB-4C35-AD46-B03B8202F4E9}" dt="2020-06-09T13:24:34.481" v="28" actId="404"/>
          <ac:spMkLst>
            <pc:docMk/>
            <pc:sldMk cId="0" sldId="258"/>
            <ac:spMk id="520" creationId="{00000000-0000-0000-0000-000000000000}"/>
          </ac:spMkLst>
        </pc:spChg>
      </pc:sldChg>
      <pc:sldChg chg="addSp delSp modSp">
        <pc:chgData name="ALESSIA BODINI" userId="ff2fc562-cd55-4b8e-bb31-69fd8c80f346" providerId="ADAL" clId="{801B48A4-2DEB-4C35-AD46-B03B8202F4E9}" dt="2020-06-09T13:35:28.912" v="52" actId="478"/>
        <pc:sldMkLst>
          <pc:docMk/>
          <pc:sldMk cId="0" sldId="259"/>
        </pc:sldMkLst>
        <pc:spChg chg="mod">
          <ac:chgData name="ALESSIA BODINI" userId="ff2fc562-cd55-4b8e-bb31-69fd8c80f346" providerId="ADAL" clId="{801B48A4-2DEB-4C35-AD46-B03B8202F4E9}" dt="2020-06-09T13:35:24.772" v="50" actId="1076"/>
          <ac:spMkLst>
            <pc:docMk/>
            <pc:sldMk cId="0" sldId="259"/>
            <ac:spMk id="573" creationId="{00000000-0000-0000-0000-000000000000}"/>
          </ac:spMkLst>
        </pc:spChg>
        <pc:spChg chg="del mod">
          <ac:chgData name="ALESSIA BODINI" userId="ff2fc562-cd55-4b8e-bb31-69fd8c80f346" providerId="ADAL" clId="{801B48A4-2DEB-4C35-AD46-B03B8202F4E9}" dt="2020-06-09T13:35:28.912" v="52" actId="478"/>
          <ac:spMkLst>
            <pc:docMk/>
            <pc:sldMk cId="0" sldId="259"/>
            <ac:spMk id="574" creationId="{00000000-0000-0000-0000-000000000000}"/>
          </ac:spMkLst>
        </pc:spChg>
        <pc:spChg chg="mod">
          <ac:chgData name="ALESSIA BODINI" userId="ff2fc562-cd55-4b8e-bb31-69fd8c80f346" providerId="ADAL" clId="{801B48A4-2DEB-4C35-AD46-B03B8202F4E9}" dt="2020-06-09T13:35:26.563" v="51" actId="1076"/>
          <ac:spMkLst>
            <pc:docMk/>
            <pc:sldMk cId="0" sldId="259"/>
            <ac:spMk id="575" creationId="{00000000-0000-0000-0000-000000000000}"/>
          </ac:spMkLst>
        </pc:spChg>
        <pc:spChg chg="mod">
          <ac:chgData name="ALESSIA BODINI" userId="ff2fc562-cd55-4b8e-bb31-69fd8c80f346" providerId="ADAL" clId="{801B48A4-2DEB-4C35-AD46-B03B8202F4E9}" dt="2020-06-09T13:35:22.949" v="49" actId="1076"/>
          <ac:spMkLst>
            <pc:docMk/>
            <pc:sldMk cId="0" sldId="259"/>
            <ac:spMk id="576" creationId="{00000000-0000-0000-0000-000000000000}"/>
          </ac:spMkLst>
        </pc:spChg>
        <pc:spChg chg="mod">
          <ac:chgData name="ALESSIA BODINI" userId="ff2fc562-cd55-4b8e-bb31-69fd8c80f346" providerId="ADAL" clId="{801B48A4-2DEB-4C35-AD46-B03B8202F4E9}" dt="2020-06-09T13:35:21.226" v="48" actId="1076"/>
          <ac:spMkLst>
            <pc:docMk/>
            <pc:sldMk cId="0" sldId="259"/>
            <ac:spMk id="577" creationId="{00000000-0000-0000-0000-000000000000}"/>
          </ac:spMkLst>
        </pc:spChg>
        <pc:grpChg chg="del">
          <ac:chgData name="ALESSIA BODINI" userId="ff2fc562-cd55-4b8e-bb31-69fd8c80f346" providerId="ADAL" clId="{801B48A4-2DEB-4C35-AD46-B03B8202F4E9}" dt="2020-06-09T13:34:00.455" v="42" actId="478"/>
          <ac:grpSpMkLst>
            <pc:docMk/>
            <pc:sldMk cId="0" sldId="259"/>
            <ac:grpSpMk id="569" creationId="{00000000-0000-0000-0000-000000000000}"/>
          </ac:grpSpMkLst>
        </pc:grpChg>
        <pc:picChg chg="add ord">
          <ac:chgData name="ALESSIA BODINI" userId="ff2fc562-cd55-4b8e-bb31-69fd8c80f346" providerId="ADAL" clId="{801B48A4-2DEB-4C35-AD46-B03B8202F4E9}" dt="2020-06-09T13:34:06.358" v="44" actId="167"/>
          <ac:picMkLst>
            <pc:docMk/>
            <pc:sldMk cId="0" sldId="259"/>
            <ac:picMk id="40" creationId="{967F7225-BB56-4413-ABDE-A0023DE6255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862294fc2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862294fc2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862294fc24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862294fc24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9" name="Google Shape;19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4" name="Google Shape;24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7" name="Google Shape;27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30" name="Google Shape;30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7" name="Google Shape;37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8" name="Google Shape;18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94" name="Google Shape;19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9" name="Google Shape;19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202" name="Google Shape;20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05" name="Google Shape;20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12" name="Google Shape;21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" name="Google Shape;21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16" name="Google Shape;21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" name="Google Shape;22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21" name="Google Shape;22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24" name="Google Shape;22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0" name="Google Shape;230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31" name="Google Shape;23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32" name="Google Shape;232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81" name="Google Shape;281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84" name="Google Shape;284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90" name="Google Shape;290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93" name="Google Shape;293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95" name="Google Shape;295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0" name="Google Shape;300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1" name="Google Shape;301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13" name="Google Shape;313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8" name="Google Shape;318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9" name="Google Shape;319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0" name="Google Shape;320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1" name="Google Shape;321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2" name="Google Shape;322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7" name="Google Shape;327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8" name="Google Shape;328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9" name="Google Shape;329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0" name="Google Shape;330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1" name="Google Shape;331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2" name="Google Shape;332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33" name="Google Shape;333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4" name="Google Shape;334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5" name="Google Shape;335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6" name="Google Shape;336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8" name="Google Shape;338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51" name="Google Shape;351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2" name="Google Shape;352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53" name="Google Shape;353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4" name="Google Shape;354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55" name="Google Shape;355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57" name="Google Shape;357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2" name="Google Shape;372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3" name="Google Shape;373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4" name="Google Shape;374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5" name="Google Shape;375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6" name="Google Shape;376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7" name="Google Shape;377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8" name="Google Shape;378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9" name="Google Shape;379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80" name="Google Shape;380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3" name="Google Shape;393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4" name="Google Shape;394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/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/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/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95" name="Google Shape;395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3" name="Google Shape;403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404" name="Google Shape;404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" name="Google Shape;406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407" name="Google Shape;407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412" name="Google Shape;412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" name="Google Shape;415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" name="Google Shape;417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18" name="Google Shape;418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21" name="Google Shape;421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3" name="Google Shape;423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4" name="Google Shape;424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25" name="Google Shape;425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30" name="Google Shape;430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31" name="Google Shape;431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32" name="Google Shape;432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4" name="Google Shape;44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9" name="Google Shape;49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52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3" name="Google Shape;53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6" name="Google Shape;56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71" name="Google Shape;71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4" name="Google Shape;74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7" name="Google Shape;77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93" name="Google Shape;93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3" name="Google Shape;113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9" name="Google Shape;119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33" name="Google Shape;133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" name="Google Shape;139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40" name="Google Shape;140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43" name="Google Shape;143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46" name="Google Shape;146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48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9" name="Google Shape;149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54" name="Google Shape;154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9" name="Google Shape;159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62" name="Google Shape;162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165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66" name="Google Shape;166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9" name="Google Shape;16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72" name="Google Shape;172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mader/food4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3"/>
          <p:cNvSpPr txBox="1">
            <a:spLocks noGrp="1"/>
          </p:cNvSpPr>
          <p:nvPr>
            <p:ph type="subTitle" idx="1"/>
          </p:nvPr>
        </p:nvSpPr>
        <p:spPr>
          <a:xfrm>
            <a:off x="1077300" y="2553888"/>
            <a:ext cx="6893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/>
              <a:t>Laurea magistrale in Ingegneria e scienze informatiche</a:t>
            </a:r>
            <a:endParaRPr sz="1500"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Corso di Teorie e tecniche del riconoscimento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A.A. 2019/20</a:t>
            </a:r>
            <a:endParaRPr sz="1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453" name="Google Shape;453;p23"/>
          <p:cNvSpPr txBox="1">
            <a:spLocks noGrp="1"/>
          </p:cNvSpPr>
          <p:nvPr>
            <p:ph type="ctrTitle"/>
          </p:nvPr>
        </p:nvSpPr>
        <p:spPr>
          <a:xfrm>
            <a:off x="2133900" y="447100"/>
            <a:ext cx="4779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solidFill>
                  <a:schemeClr val="accent2"/>
                </a:solidFill>
              </a:rPr>
              <a:t>FOOD</a:t>
            </a:r>
            <a:r>
              <a:rPr lang="en" sz="5700"/>
              <a:t> RECOGNITION</a:t>
            </a:r>
            <a:endParaRPr sz="5700"/>
          </a:p>
        </p:txBody>
      </p:sp>
      <p:sp>
        <p:nvSpPr>
          <p:cNvPr id="454" name="Google Shape;454;p23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3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3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3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59" name="Google Shape;459;p23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62" name="Google Shape;462;p2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65" name="Google Shape;465;p23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23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3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0" name="Google Shape;470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71" name="Google Shape;471;p2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>
            <a:off x="4472517" y="3643160"/>
            <a:ext cx="199001" cy="792619"/>
            <a:chOff x="4475150" y="4052605"/>
            <a:chExt cx="199001" cy="867198"/>
          </a:xfrm>
        </p:grpSpPr>
        <p:sp>
          <p:nvSpPr>
            <p:cNvPr id="474" name="Google Shape;474;p23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23"/>
          <p:cNvSpPr txBox="1"/>
          <p:nvPr/>
        </p:nvSpPr>
        <p:spPr>
          <a:xfrm>
            <a:off x="3082633" y="4588652"/>
            <a:ext cx="30000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Alessia Bodini – </a:t>
            </a:r>
            <a:r>
              <a:rPr lang="it-IT" sz="17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VR451051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4"/>
          <p:cNvSpPr txBox="1">
            <a:spLocks noGrp="1"/>
          </p:cNvSpPr>
          <p:nvPr>
            <p:ph type="body" idx="1"/>
          </p:nvPr>
        </p:nvSpPr>
        <p:spPr>
          <a:xfrm>
            <a:off x="618825" y="1454037"/>
            <a:ext cx="4403700" cy="25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b="1"/>
              <a:t>OBIETTIVO</a:t>
            </a:r>
            <a:r>
              <a:rPr lang="en"/>
              <a:t>: identificazione di piatti/cibi da ogni parte del mondo a partire da una sola foto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b="1"/>
              <a:t>MOTIVAZIONI</a:t>
            </a:r>
            <a:r>
              <a:rPr lang="en"/>
              <a:t>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→"/>
            </a:pPr>
            <a:r>
              <a:rPr lang="en"/>
              <a:t>Indicazione degli ingredienti che compongono cibi non conosciuti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→"/>
            </a:pPr>
            <a:r>
              <a:rPr lang="en"/>
              <a:t>Descrizione dei valori nutrizionali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→"/>
            </a:pPr>
            <a:r>
              <a:rPr lang="en"/>
              <a:t>Elencazione di possibili allergeni</a:t>
            </a:r>
            <a:endParaRPr/>
          </a:p>
        </p:txBody>
      </p:sp>
      <p:sp>
        <p:nvSpPr>
          <p:cNvPr id="483" name="Google Shape;483;p2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551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DESCRIZIONE del PROGETTO</a:t>
            </a:r>
            <a:endParaRPr/>
          </a:p>
        </p:txBody>
      </p:sp>
      <p:grpSp>
        <p:nvGrpSpPr>
          <p:cNvPr id="484" name="Google Shape;484;p24"/>
          <p:cNvGrpSpPr/>
          <p:nvPr/>
        </p:nvGrpSpPr>
        <p:grpSpPr>
          <a:xfrm>
            <a:off x="5287524" y="1408043"/>
            <a:ext cx="2291154" cy="2632348"/>
            <a:chOff x="2501950" y="1507050"/>
            <a:chExt cx="2392350" cy="2696525"/>
          </a:xfrm>
        </p:grpSpPr>
        <p:sp>
          <p:nvSpPr>
            <p:cNvPr id="485" name="Google Shape;485;p24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24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05" name="Google Shape;505;p2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0" name="Google Shape;510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Immagine 2" descr="Immagine che contiene cibo, tavolo, torta, interni&#10;&#10;Descrizione generata automaticamente">
            <a:extLst>
              <a:ext uri="{FF2B5EF4-FFF2-40B4-BE49-F238E27FC236}">
                <a16:creationId xmlns:a16="http://schemas.microsoft.com/office/drawing/2014/main" id="{7E3AB1B1-5680-4959-BF5C-ECA078D42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832" y="1848320"/>
            <a:ext cx="1751793" cy="17517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5"/>
          <p:cNvSpPr txBox="1">
            <a:spLocks noGrp="1"/>
          </p:cNvSpPr>
          <p:nvPr>
            <p:ph type="ctrTitle"/>
          </p:nvPr>
        </p:nvSpPr>
        <p:spPr>
          <a:xfrm>
            <a:off x="1139676" y="1703075"/>
            <a:ext cx="23178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520" name="Google Shape;520;p25"/>
          <p:cNvSpPr txBox="1">
            <a:spLocks noGrp="1"/>
          </p:cNvSpPr>
          <p:nvPr>
            <p:ph type="subTitle" idx="1"/>
          </p:nvPr>
        </p:nvSpPr>
        <p:spPr>
          <a:xfrm>
            <a:off x="1139687" y="2376338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Food-101 by K. Scott Mader</a:t>
            </a:r>
            <a:endParaRPr dirty="0"/>
          </a:p>
          <a:p>
            <a:pPr marL="0" lvl="0" indent="0" algn="l"/>
            <a:r>
              <a:rPr lang="en" sz="1100" dirty="0"/>
              <a:t>(</a:t>
            </a:r>
            <a:r>
              <a:rPr lang="it-IT" sz="1100" dirty="0">
                <a:hlinkClick r:id="rId3"/>
              </a:rPr>
              <a:t>https://www.kaggle.com/kmader/food41</a:t>
            </a:r>
            <a:r>
              <a:rPr lang="it-IT" sz="1100" dirty="0"/>
              <a:t>)</a:t>
            </a:r>
            <a:endParaRPr sz="1100" dirty="0"/>
          </a:p>
        </p:txBody>
      </p:sp>
      <p:sp>
        <p:nvSpPr>
          <p:cNvPr id="521" name="Google Shape;521;p25"/>
          <p:cNvSpPr/>
          <p:nvPr/>
        </p:nvSpPr>
        <p:spPr>
          <a:xfrm>
            <a:off x="5251938" y="1655375"/>
            <a:ext cx="1085100" cy="1085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5"/>
          <p:cNvSpPr txBox="1">
            <a:spLocks noGrp="1"/>
          </p:cNvSpPr>
          <p:nvPr>
            <p:ph type="title" idx="2"/>
          </p:nvPr>
        </p:nvSpPr>
        <p:spPr>
          <a:xfrm>
            <a:off x="5303963" y="1657875"/>
            <a:ext cx="981000" cy="9780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2"/>
                </a:solidFill>
              </a:rPr>
              <a:t>101</a:t>
            </a:r>
            <a:endParaRPr sz="41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foods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523" name="Google Shape;523;p25"/>
          <p:cNvSpPr/>
          <p:nvPr/>
        </p:nvSpPr>
        <p:spPr>
          <a:xfrm>
            <a:off x="1347151" y="32625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5"/>
          <p:cNvSpPr/>
          <p:nvPr/>
        </p:nvSpPr>
        <p:spPr>
          <a:xfrm>
            <a:off x="1346625" y="3262500"/>
            <a:ext cx="4554966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5" name="Google Shape;525;p25"/>
          <p:cNvCxnSpPr/>
          <p:nvPr/>
        </p:nvCxnSpPr>
        <p:spPr>
          <a:xfrm>
            <a:off x="5794500" y="2729700"/>
            <a:ext cx="0" cy="5328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526" name="Google Shape;526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27" name="Google Shape;527;p25"/>
          <p:cNvSpPr/>
          <p:nvPr/>
        </p:nvSpPr>
        <p:spPr>
          <a:xfrm>
            <a:off x="5811575" y="3262500"/>
            <a:ext cx="1815657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5"/>
          <p:cNvSpPr/>
          <p:nvPr/>
        </p:nvSpPr>
        <p:spPr>
          <a:xfrm>
            <a:off x="3007163" y="3860625"/>
            <a:ext cx="1233900" cy="724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5"/>
          <p:cNvSpPr txBox="1">
            <a:spLocks noGrp="1"/>
          </p:cNvSpPr>
          <p:nvPr>
            <p:ph type="title" idx="2"/>
          </p:nvPr>
        </p:nvSpPr>
        <p:spPr>
          <a:xfrm>
            <a:off x="3007163" y="3860625"/>
            <a:ext cx="1233900" cy="7245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750</a:t>
            </a:r>
            <a:endParaRPr sz="25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images / food</a:t>
            </a:r>
            <a:endParaRPr sz="1400">
              <a:solidFill>
                <a:schemeClr val="dk2"/>
              </a:solidFill>
            </a:endParaRPr>
          </a:p>
        </p:txBody>
      </p:sp>
      <p:cxnSp>
        <p:nvCxnSpPr>
          <p:cNvPr id="530" name="Google Shape;530;p25"/>
          <p:cNvCxnSpPr/>
          <p:nvPr/>
        </p:nvCxnSpPr>
        <p:spPr>
          <a:xfrm>
            <a:off x="3624100" y="3366825"/>
            <a:ext cx="0" cy="493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531" name="Google Shape;531;p25"/>
          <p:cNvSpPr/>
          <p:nvPr/>
        </p:nvSpPr>
        <p:spPr>
          <a:xfrm>
            <a:off x="6102438" y="3860625"/>
            <a:ext cx="1233900" cy="724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5"/>
          <p:cNvSpPr txBox="1">
            <a:spLocks noGrp="1"/>
          </p:cNvSpPr>
          <p:nvPr>
            <p:ph type="title" idx="2"/>
          </p:nvPr>
        </p:nvSpPr>
        <p:spPr>
          <a:xfrm>
            <a:off x="6102438" y="3860625"/>
            <a:ext cx="1233900" cy="724500"/>
          </a:xfrm>
          <a:prstGeom prst="rect">
            <a:avLst/>
          </a:prstGeom>
          <a:solidFill>
            <a:schemeClr val="accent6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250</a:t>
            </a:r>
            <a:endParaRPr sz="25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images / food</a:t>
            </a:r>
            <a:endParaRPr sz="1400">
              <a:solidFill>
                <a:schemeClr val="dk2"/>
              </a:solidFill>
            </a:endParaRPr>
          </a:p>
        </p:txBody>
      </p:sp>
      <p:cxnSp>
        <p:nvCxnSpPr>
          <p:cNvPr id="533" name="Google Shape;533;p25"/>
          <p:cNvCxnSpPr/>
          <p:nvPr/>
        </p:nvCxnSpPr>
        <p:spPr>
          <a:xfrm>
            <a:off x="6719375" y="3366825"/>
            <a:ext cx="0" cy="4938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534" name="Google Shape;534;p25"/>
          <p:cNvSpPr txBox="1"/>
          <p:nvPr/>
        </p:nvSpPr>
        <p:spPr>
          <a:xfrm>
            <a:off x="1972650" y="4026075"/>
            <a:ext cx="1233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TRAIN SET:</a:t>
            </a:r>
            <a:endParaRPr sz="16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35" name="Google Shape;535;p25"/>
          <p:cNvSpPr txBox="1"/>
          <p:nvPr/>
        </p:nvSpPr>
        <p:spPr>
          <a:xfrm>
            <a:off x="5182250" y="4026075"/>
            <a:ext cx="1481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TEST SET:</a:t>
            </a:r>
            <a:endParaRPr sz="16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39" descr="Immagine che contiene cibo, tavolo, torta, interni&#10;&#10;Descrizione generata automaticamente">
            <a:extLst>
              <a:ext uri="{FF2B5EF4-FFF2-40B4-BE49-F238E27FC236}">
                <a16:creationId xmlns:a16="http://schemas.microsoft.com/office/drawing/2014/main" id="{967F7225-BB56-4413-ABDE-A0023DE62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832" y="1848320"/>
            <a:ext cx="1751793" cy="17517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40" name="Google Shape;540;p26"/>
          <p:cNvSpPr txBox="1">
            <a:spLocks noGrp="1"/>
          </p:cNvSpPr>
          <p:nvPr>
            <p:ph type="body" idx="1"/>
          </p:nvPr>
        </p:nvSpPr>
        <p:spPr>
          <a:xfrm>
            <a:off x="618825" y="1454037"/>
            <a:ext cx="4403700" cy="25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Tramite il </a:t>
            </a:r>
            <a:r>
              <a:rPr lang="en" i="1"/>
              <a:t>Convolutional Neural Network </a:t>
            </a:r>
            <a:r>
              <a:rPr lang="en"/>
              <a:t>già addestrato disponibile su Moodle </a:t>
            </a:r>
            <a:endParaRPr/>
          </a:p>
        </p:txBody>
      </p:sp>
      <p:sp>
        <p:nvSpPr>
          <p:cNvPr id="541" name="Google Shape;541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551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ESTRAZIONE DELLE FEATURES</a:t>
            </a:r>
            <a:endParaRPr/>
          </a:p>
        </p:txBody>
      </p:sp>
      <p:grpSp>
        <p:nvGrpSpPr>
          <p:cNvPr id="542" name="Google Shape;542;p26"/>
          <p:cNvGrpSpPr/>
          <p:nvPr/>
        </p:nvGrpSpPr>
        <p:grpSpPr>
          <a:xfrm>
            <a:off x="5287524" y="1408043"/>
            <a:ext cx="2291154" cy="2632348"/>
            <a:chOff x="2501950" y="1507050"/>
            <a:chExt cx="2392350" cy="2696525"/>
          </a:xfrm>
        </p:grpSpPr>
        <p:sp>
          <p:nvSpPr>
            <p:cNvPr id="543" name="Google Shape;543;p26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26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63" name="Google Shape;563;p26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6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73" name="Google Shape;573;p26"/>
          <p:cNvSpPr/>
          <p:nvPr/>
        </p:nvSpPr>
        <p:spPr>
          <a:xfrm>
            <a:off x="6161168" y="2008116"/>
            <a:ext cx="303300" cy="3033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575" name="Google Shape;575;p26"/>
          <p:cNvSpPr/>
          <p:nvPr/>
        </p:nvSpPr>
        <p:spPr>
          <a:xfrm>
            <a:off x="6904934" y="2353300"/>
            <a:ext cx="303300" cy="3033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576" name="Google Shape;576;p26"/>
          <p:cNvSpPr/>
          <p:nvPr/>
        </p:nvSpPr>
        <p:spPr>
          <a:xfrm>
            <a:off x="5939152" y="2781223"/>
            <a:ext cx="303300" cy="3033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577" name="Google Shape;577;p26"/>
          <p:cNvSpPr/>
          <p:nvPr/>
        </p:nvSpPr>
        <p:spPr>
          <a:xfrm>
            <a:off x="6753284" y="3084523"/>
            <a:ext cx="303300" cy="3033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7"/>
          <p:cNvSpPr txBox="1">
            <a:spLocks noGrp="1"/>
          </p:cNvSpPr>
          <p:nvPr>
            <p:ph type="ctrTitle" idx="13"/>
          </p:nvPr>
        </p:nvSpPr>
        <p:spPr>
          <a:xfrm>
            <a:off x="6666296" y="31682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Deep NN</a:t>
            </a:r>
            <a:endParaRPr sz="2500"/>
          </a:p>
        </p:txBody>
      </p:sp>
      <p:sp>
        <p:nvSpPr>
          <p:cNvPr id="583" name="Google Shape;583;p27"/>
          <p:cNvSpPr txBox="1">
            <a:spLocks noGrp="1"/>
          </p:cNvSpPr>
          <p:nvPr>
            <p:ph type="ctrTitle" idx="4"/>
          </p:nvPr>
        </p:nvSpPr>
        <p:spPr>
          <a:xfrm>
            <a:off x="3942834" y="31682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SVM</a:t>
            </a:r>
            <a:endParaRPr sz="2500"/>
          </a:p>
        </p:txBody>
      </p:sp>
      <p:sp>
        <p:nvSpPr>
          <p:cNvPr id="584" name="Google Shape;584;p27"/>
          <p:cNvSpPr txBox="1">
            <a:spLocks noGrp="1"/>
          </p:cNvSpPr>
          <p:nvPr>
            <p:ph type="ctrTitle"/>
          </p:nvPr>
        </p:nvSpPr>
        <p:spPr>
          <a:xfrm>
            <a:off x="1223300" y="31682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KNN</a:t>
            </a:r>
            <a:endParaRPr sz="2500"/>
          </a:p>
        </p:txBody>
      </p:sp>
      <p:sp>
        <p:nvSpPr>
          <p:cNvPr id="585" name="Google Shape;585;p27"/>
          <p:cNvSpPr txBox="1">
            <a:spLocks noGrp="1"/>
          </p:cNvSpPr>
          <p:nvPr>
            <p:ph type="subTitle" idx="2"/>
          </p:nvPr>
        </p:nvSpPr>
        <p:spPr>
          <a:xfrm>
            <a:off x="1223300" y="36010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Using as metric Euclidean and Mahalanobis distance and correlation</a:t>
            </a:r>
            <a:endParaRPr sz="1300"/>
          </a:p>
        </p:txBody>
      </p:sp>
      <p:sp>
        <p:nvSpPr>
          <p:cNvPr id="586" name="Google Shape;58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87" name="Google Shape;587;p27"/>
          <p:cNvSpPr txBox="1">
            <a:spLocks noGrp="1"/>
          </p:cNvSpPr>
          <p:nvPr>
            <p:ph type="subTitle" idx="5"/>
          </p:nvPr>
        </p:nvSpPr>
        <p:spPr>
          <a:xfrm>
            <a:off x="3942827" y="36010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Using linear, polynomial and RBF kernel</a:t>
            </a:r>
            <a:endParaRPr sz="1300"/>
          </a:p>
        </p:txBody>
      </p:sp>
      <p:sp>
        <p:nvSpPr>
          <p:cNvPr id="588" name="Google Shape;58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89" name="Google Shape;58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 di CLASSIFICAZIONE</a:t>
            </a:r>
            <a:endParaRPr/>
          </a:p>
        </p:txBody>
      </p:sp>
      <p:sp>
        <p:nvSpPr>
          <p:cNvPr id="590" name="Google Shape;59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3944502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4" name="Google Shape;594;p27"/>
          <p:cNvCxnSpPr>
            <a:stCxn id="591" idx="1"/>
            <a:endCxn id="58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5" name="Google Shape;595;p27"/>
          <p:cNvCxnSpPr>
            <a:stCxn id="592" idx="1"/>
            <a:endCxn id="588" idx="1"/>
          </p:cNvCxnSpPr>
          <p:nvPr/>
        </p:nvCxnSpPr>
        <p:spPr>
          <a:xfrm flipH="1">
            <a:off x="3942702" y="1974800"/>
            <a:ext cx="1800" cy="960000"/>
          </a:xfrm>
          <a:prstGeom prst="bentConnector3">
            <a:avLst>
              <a:gd name="adj1" fmla="val 13322222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6" name="Google Shape;596;p27"/>
          <p:cNvCxnSpPr>
            <a:stCxn id="593" idx="1"/>
            <a:endCxn id="59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7" name="Google Shape;59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600" name="Google Shape;600;p27"/>
          <p:cNvGrpSpPr/>
          <p:nvPr/>
        </p:nvGrpSpPr>
        <p:grpSpPr>
          <a:xfrm>
            <a:off x="6785795" y="1720802"/>
            <a:ext cx="617943" cy="507983"/>
            <a:chOff x="7608988" y="2093194"/>
            <a:chExt cx="817276" cy="671847"/>
          </a:xfrm>
        </p:grpSpPr>
        <p:cxnSp>
          <p:nvCxnSpPr>
            <p:cNvPr id="601" name="Google Shape;601;p27"/>
            <p:cNvCxnSpPr/>
            <p:nvPr/>
          </p:nvCxnSpPr>
          <p:spPr>
            <a:xfrm rot="5400000" flipH="1">
              <a:off x="7620257" y="2136491"/>
              <a:ext cx="129600" cy="111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Google Shape;602;p27"/>
            <p:cNvCxnSpPr/>
            <p:nvPr/>
          </p:nvCxnSpPr>
          <p:spPr>
            <a:xfrm rot="-5400000">
              <a:off x="8285420" y="2136491"/>
              <a:ext cx="129600" cy="111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27"/>
            <p:cNvCxnSpPr/>
            <p:nvPr/>
          </p:nvCxnSpPr>
          <p:spPr>
            <a:xfrm rot="5400000">
              <a:off x="7620257" y="2644441"/>
              <a:ext cx="129600" cy="111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27"/>
            <p:cNvCxnSpPr/>
            <p:nvPr/>
          </p:nvCxnSpPr>
          <p:spPr>
            <a:xfrm rot="-5400000" flipH="1">
              <a:off x="8285420" y="2644441"/>
              <a:ext cx="129600" cy="111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27"/>
            <p:cNvCxnSpPr/>
            <p:nvPr/>
          </p:nvCxnSpPr>
          <p:spPr>
            <a:xfrm rot="10800000">
              <a:off x="7608988" y="2425132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27"/>
            <p:cNvCxnSpPr/>
            <p:nvPr/>
          </p:nvCxnSpPr>
          <p:spPr>
            <a:xfrm rot="10800000">
              <a:off x="8342865" y="2425132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07" name="Google Shape;607;p27"/>
            <p:cNvGrpSpPr/>
            <p:nvPr/>
          </p:nvGrpSpPr>
          <p:grpSpPr>
            <a:xfrm>
              <a:off x="7721175" y="2093194"/>
              <a:ext cx="599587" cy="623846"/>
              <a:chOff x="7721175" y="2093194"/>
              <a:chExt cx="599587" cy="623846"/>
            </a:xfrm>
          </p:grpSpPr>
          <p:grpSp>
            <p:nvGrpSpPr>
              <p:cNvPr id="608" name="Google Shape;608;p27"/>
              <p:cNvGrpSpPr/>
              <p:nvPr/>
            </p:nvGrpSpPr>
            <p:grpSpPr>
              <a:xfrm>
                <a:off x="7721175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609" name="Google Shape;609;p27"/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27"/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27"/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27"/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27"/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27"/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27"/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16" name="Google Shape;616;p27"/>
              <p:cNvGrpSpPr/>
              <p:nvPr/>
            </p:nvGrpSpPr>
            <p:grpSpPr>
              <a:xfrm flipH="1">
                <a:off x="8029157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617" name="Google Shape;617;p27"/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27"/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27"/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27"/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27"/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27"/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27"/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24" name="Google Shape;624;p27"/>
          <p:cNvSpPr/>
          <p:nvPr/>
        </p:nvSpPr>
        <p:spPr>
          <a:xfrm>
            <a:off x="1370425" y="2134375"/>
            <a:ext cx="64200" cy="64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1344950" y="1656600"/>
            <a:ext cx="64200" cy="64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1546925" y="2176750"/>
            <a:ext cx="64200" cy="64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1498125" y="2002575"/>
            <a:ext cx="64200" cy="64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1330325" y="1942688"/>
            <a:ext cx="64200" cy="64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1723425" y="2112550"/>
            <a:ext cx="64200" cy="64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1546925" y="1837050"/>
            <a:ext cx="64200" cy="64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1603250" y="1656600"/>
            <a:ext cx="64200" cy="64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1665925" y="1974800"/>
            <a:ext cx="64200" cy="64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1756275" y="1823500"/>
            <a:ext cx="64200" cy="64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1859750" y="2002575"/>
            <a:ext cx="64200" cy="64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1878325" y="1684650"/>
            <a:ext cx="64200" cy="64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1859750" y="2228775"/>
            <a:ext cx="64200" cy="64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1394525" y="1785575"/>
            <a:ext cx="64200" cy="64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8" name="Google Shape;638;p27"/>
          <p:cNvCxnSpPr>
            <a:endCxn id="637" idx="1"/>
          </p:cNvCxnSpPr>
          <p:nvPr/>
        </p:nvCxnSpPr>
        <p:spPr>
          <a:xfrm>
            <a:off x="1376327" y="1723277"/>
            <a:ext cx="27600" cy="7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9" name="Google Shape;639;p27"/>
          <p:cNvCxnSpPr>
            <a:stCxn id="628" idx="0"/>
            <a:endCxn id="637" idx="3"/>
          </p:cNvCxnSpPr>
          <p:nvPr/>
        </p:nvCxnSpPr>
        <p:spPr>
          <a:xfrm rot="10800000" flipH="1">
            <a:off x="1362425" y="1840388"/>
            <a:ext cx="41400" cy="10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0" name="Google Shape;640;p27"/>
          <p:cNvCxnSpPr>
            <a:stCxn id="637" idx="4"/>
            <a:endCxn id="627" idx="1"/>
          </p:cNvCxnSpPr>
          <p:nvPr/>
        </p:nvCxnSpPr>
        <p:spPr>
          <a:xfrm>
            <a:off x="1426625" y="1849775"/>
            <a:ext cx="81000" cy="1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1" name="Google Shape;641;p27"/>
          <p:cNvCxnSpPr>
            <a:stCxn id="637" idx="7"/>
            <a:endCxn id="631" idx="2"/>
          </p:cNvCxnSpPr>
          <p:nvPr/>
        </p:nvCxnSpPr>
        <p:spPr>
          <a:xfrm rot="10800000" flipH="1">
            <a:off x="1449323" y="1688777"/>
            <a:ext cx="153900" cy="10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2" name="Google Shape;642;p27"/>
          <p:cNvCxnSpPr>
            <a:stCxn id="637" idx="6"/>
            <a:endCxn id="630" idx="2"/>
          </p:cNvCxnSpPr>
          <p:nvPr/>
        </p:nvCxnSpPr>
        <p:spPr>
          <a:xfrm>
            <a:off x="1458725" y="1817675"/>
            <a:ext cx="88200" cy="5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3" name="Google Shape;643;p27"/>
          <p:cNvSpPr/>
          <p:nvPr/>
        </p:nvSpPr>
        <p:spPr>
          <a:xfrm>
            <a:off x="4090550" y="2141975"/>
            <a:ext cx="64200" cy="64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4002713" y="1748850"/>
            <a:ext cx="64200" cy="64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4267050" y="2184350"/>
            <a:ext cx="64200" cy="64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4218250" y="2010175"/>
            <a:ext cx="64200" cy="64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4050450" y="1950288"/>
            <a:ext cx="64200" cy="64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4443550" y="2213163"/>
            <a:ext cx="64200" cy="64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4271313" y="1811375"/>
            <a:ext cx="64200" cy="64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4407825" y="1780450"/>
            <a:ext cx="64200" cy="64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4443550" y="1950300"/>
            <a:ext cx="64200" cy="64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4539900" y="1837050"/>
            <a:ext cx="64200" cy="64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4617775" y="2066775"/>
            <a:ext cx="64200" cy="64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4472025" y="1612575"/>
            <a:ext cx="64200" cy="64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4232875" y="1612575"/>
            <a:ext cx="64200" cy="64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6" name="Google Shape;656;p27"/>
          <p:cNvCxnSpPr/>
          <p:nvPr/>
        </p:nvCxnSpPr>
        <p:spPr>
          <a:xfrm>
            <a:off x="4006325" y="1635775"/>
            <a:ext cx="693900" cy="69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8"/>
          <p:cNvSpPr txBox="1">
            <a:spLocks noGrp="1"/>
          </p:cNvSpPr>
          <p:nvPr>
            <p:ph type="title"/>
          </p:nvPr>
        </p:nvSpPr>
        <p:spPr>
          <a:xfrm>
            <a:off x="2508750" y="19111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sp>
        <p:nvSpPr>
          <p:cNvPr id="662" name="Google Shape;662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Presentazione su schermo (16:9)</PresentationFormat>
  <Paragraphs>41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5" baseType="lpstr">
      <vt:lpstr>Fira Sans Extra Condensed Medium</vt:lpstr>
      <vt:lpstr>Share Tech</vt:lpstr>
      <vt:lpstr>Livvic Light</vt:lpstr>
      <vt:lpstr>Fira Sans Condensed Medium</vt:lpstr>
      <vt:lpstr>Arial</vt:lpstr>
      <vt:lpstr>Advent Pro SemiBold</vt:lpstr>
      <vt:lpstr>Maven Pro</vt:lpstr>
      <vt:lpstr>Nunito Light</vt:lpstr>
      <vt:lpstr>Data Science Consulting by Slidesgo</vt:lpstr>
      <vt:lpstr>FOOD RECOGNITION</vt:lpstr>
      <vt:lpstr>DESCRIZIONE del PROGETTO</vt:lpstr>
      <vt:lpstr>DATASET</vt:lpstr>
      <vt:lpstr>ESTRAZIONE DELLE FEATURES</vt:lpstr>
      <vt:lpstr>Deep NN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RECOGNITION</dc:title>
  <cp:lastModifiedBy>Alessia Bodini</cp:lastModifiedBy>
  <cp:revision>1</cp:revision>
  <dcterms:modified xsi:type="dcterms:W3CDTF">2020-06-09T13:35:30Z</dcterms:modified>
</cp:coreProperties>
</file>